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F691-B1F7-46A6-BBB9-05184B3321A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6C20-CFAB-4F15-B790-1DCA583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Entropy, Conditional entropy, Specific conditional entropy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entropy(Cont.)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825625"/>
            <a:ext cx="8312057" cy="4752596"/>
          </a:xfrm>
        </p:spPr>
      </p:pic>
    </p:spTree>
    <p:extLst>
      <p:ext uri="{BB962C8B-B14F-4D97-AF65-F5344CB8AC3E}">
        <p14:creationId xmlns:p14="http://schemas.microsoft.com/office/powerpoint/2010/main" val="29367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entropy(Cont.)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762870"/>
            <a:ext cx="7591561" cy="2832711"/>
          </a:xfrm>
        </p:spPr>
      </p:pic>
    </p:spTree>
    <p:extLst>
      <p:ext uri="{BB962C8B-B14F-4D97-AF65-F5344CB8AC3E}">
        <p14:creationId xmlns:p14="http://schemas.microsoft.com/office/powerpoint/2010/main" val="1532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53" y="1690688"/>
            <a:ext cx="4713148" cy="4996715"/>
          </a:xfrm>
        </p:spPr>
      </p:pic>
    </p:spTree>
    <p:extLst>
      <p:ext uri="{BB962C8B-B14F-4D97-AF65-F5344CB8AC3E}">
        <p14:creationId xmlns:p14="http://schemas.microsoft.com/office/powerpoint/2010/main" val="507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Entropy(Cont.)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75" y="1690688"/>
            <a:ext cx="4435176" cy="4901181"/>
          </a:xfrm>
        </p:spPr>
      </p:pic>
    </p:spTree>
    <p:extLst>
      <p:ext uri="{BB962C8B-B14F-4D97-AF65-F5344CB8AC3E}">
        <p14:creationId xmlns:p14="http://schemas.microsoft.com/office/powerpoint/2010/main" val="14752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Entropy(Cont.)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2253212"/>
            <a:ext cx="5167166" cy="4120292"/>
          </a:xfrm>
        </p:spPr>
      </p:pic>
    </p:spTree>
    <p:extLst>
      <p:ext uri="{BB962C8B-B14F-4D97-AF65-F5344CB8AC3E}">
        <p14:creationId xmlns:p14="http://schemas.microsoft.com/office/powerpoint/2010/main" val="20007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 and Specific conditional  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1992575"/>
            <a:ext cx="5647775" cy="30298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" y="5022377"/>
            <a:ext cx="6291617" cy="17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</a:t>
            </a:r>
            <a:r>
              <a:rPr lang="en-US" dirty="0" smtClean="0"/>
              <a:t>entropy(Cont.)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180904" cy="4902721"/>
          </a:xfrm>
        </p:spPr>
      </p:pic>
    </p:spTree>
    <p:extLst>
      <p:ext uri="{BB962C8B-B14F-4D97-AF65-F5344CB8AC3E}">
        <p14:creationId xmlns:p14="http://schemas.microsoft.com/office/powerpoint/2010/main" val="3615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entropy(Cont.)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97" y="2470246"/>
            <a:ext cx="6032309" cy="3425588"/>
          </a:xfrm>
        </p:spPr>
      </p:pic>
    </p:spTree>
    <p:extLst>
      <p:ext uri="{BB962C8B-B14F-4D97-AF65-F5344CB8AC3E}">
        <p14:creationId xmlns:p14="http://schemas.microsoft.com/office/powerpoint/2010/main" val="23799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entropy(Cont.)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48" y="1690689"/>
            <a:ext cx="5636525" cy="4942124"/>
          </a:xfrm>
        </p:spPr>
      </p:pic>
    </p:spTree>
    <p:extLst>
      <p:ext uri="{BB962C8B-B14F-4D97-AF65-F5344CB8AC3E}">
        <p14:creationId xmlns:p14="http://schemas.microsoft.com/office/powerpoint/2010/main" val="37485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and Specific conditional  entropy(Cont.)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2" y="1825624"/>
            <a:ext cx="5431809" cy="4779891"/>
          </a:xfrm>
        </p:spPr>
      </p:pic>
    </p:spTree>
    <p:extLst>
      <p:ext uri="{BB962C8B-B14F-4D97-AF65-F5344CB8AC3E}">
        <p14:creationId xmlns:p14="http://schemas.microsoft.com/office/powerpoint/2010/main" val="15566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Entropy, Conditional entropy, Specific conditional entropy</vt:lpstr>
      <vt:lpstr>                                  Entropy</vt:lpstr>
      <vt:lpstr>                             Entropy(Cont.)</vt:lpstr>
      <vt:lpstr>                          Entropy(Cont.)</vt:lpstr>
      <vt:lpstr>Conditional entropy and Specific conditional  entropy</vt:lpstr>
      <vt:lpstr>Conditional entropy and Specific conditional  entropy(Cont.)</vt:lpstr>
      <vt:lpstr>Conditional entropy and Specific conditional  entropy(Cont.)</vt:lpstr>
      <vt:lpstr>Conditional entropy and Specific conditional  entropy(Cont.)</vt:lpstr>
      <vt:lpstr>Conditional entropy and Specific conditional  entropy(Cont.)</vt:lpstr>
      <vt:lpstr>Conditional entropy and Specific conditional  entropy(Cont.)</vt:lpstr>
      <vt:lpstr>Conditional entropy and Specific conditional  entropy(Cont.)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Entropy, Conditional entropy, Specific conditional entropy</dc:title>
  <dc:creator>Farhana</dc:creator>
  <cp:lastModifiedBy>Farhana</cp:lastModifiedBy>
  <cp:revision>5</cp:revision>
  <dcterms:created xsi:type="dcterms:W3CDTF">2021-09-18T14:26:04Z</dcterms:created>
  <dcterms:modified xsi:type="dcterms:W3CDTF">2021-09-18T18:04:46Z</dcterms:modified>
</cp:coreProperties>
</file>