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6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1528-4676-486F-96C8-7F6D4C9C3BA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36A9-550F-44A8-BF81-F2CC698B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Decision Tree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5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32" y="2081737"/>
            <a:ext cx="5800097" cy="4400949"/>
          </a:xfrm>
        </p:spPr>
      </p:pic>
    </p:spTree>
    <p:extLst>
      <p:ext uri="{BB962C8B-B14F-4D97-AF65-F5344CB8AC3E}">
        <p14:creationId xmlns:p14="http://schemas.microsoft.com/office/powerpoint/2010/main" val="116003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Decision Tree(Cont.)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2705711"/>
            <a:ext cx="5511470" cy="3476725"/>
          </a:xfrm>
        </p:spPr>
      </p:pic>
    </p:spTree>
    <p:extLst>
      <p:ext uri="{BB962C8B-B14F-4D97-AF65-F5344CB8AC3E}">
        <p14:creationId xmlns:p14="http://schemas.microsoft.com/office/powerpoint/2010/main" val="296895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Decision Tree(Cont.)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24" y="1825624"/>
            <a:ext cx="5475113" cy="4684357"/>
          </a:xfrm>
        </p:spPr>
      </p:pic>
    </p:spTree>
    <p:extLst>
      <p:ext uri="{BB962C8B-B14F-4D97-AF65-F5344CB8AC3E}">
        <p14:creationId xmlns:p14="http://schemas.microsoft.com/office/powerpoint/2010/main" val="263324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Decision Tree(Cont.)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19" y="1825625"/>
            <a:ext cx="5445384" cy="4725300"/>
          </a:xfrm>
        </p:spPr>
      </p:pic>
    </p:spTree>
    <p:extLst>
      <p:ext uri="{BB962C8B-B14F-4D97-AF65-F5344CB8AC3E}">
        <p14:creationId xmlns:p14="http://schemas.microsoft.com/office/powerpoint/2010/main" val="78707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Decision Tree(Cont.)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43" y="2848607"/>
            <a:ext cx="6114638" cy="2719679"/>
          </a:xfrm>
        </p:spPr>
      </p:pic>
    </p:spTree>
    <p:extLst>
      <p:ext uri="{BB962C8B-B14F-4D97-AF65-F5344CB8AC3E}">
        <p14:creationId xmlns:p14="http://schemas.microsoft.com/office/powerpoint/2010/main" val="41202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Decision Tree(Cont.)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32" y="2115403"/>
            <a:ext cx="5431607" cy="33709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46" y="5287971"/>
            <a:ext cx="5452171" cy="12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Decision Tree(Cont.)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37" y="2038869"/>
            <a:ext cx="6130481" cy="4307339"/>
          </a:xfrm>
        </p:spPr>
      </p:pic>
    </p:spTree>
    <p:extLst>
      <p:ext uri="{BB962C8B-B14F-4D97-AF65-F5344CB8AC3E}">
        <p14:creationId xmlns:p14="http://schemas.microsoft.com/office/powerpoint/2010/main" val="269980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Decision Tree </vt:lpstr>
      <vt:lpstr>                            Decision Tree</vt:lpstr>
      <vt:lpstr>                        Decision Tree(Cont.)</vt:lpstr>
      <vt:lpstr>                        Decision Tree(Cont.)</vt:lpstr>
      <vt:lpstr>                          Decision Tree(Cont.)</vt:lpstr>
      <vt:lpstr>                         Decision Tree(Cont.)</vt:lpstr>
      <vt:lpstr>                      Decision Tree(Cont.)</vt:lpstr>
      <vt:lpstr>                        Decision Tree(Cont.)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Decision Tree </dc:title>
  <dc:creator>Farhana</dc:creator>
  <cp:lastModifiedBy>Farhana</cp:lastModifiedBy>
  <cp:revision>3</cp:revision>
  <dcterms:created xsi:type="dcterms:W3CDTF">2021-09-26T04:42:59Z</dcterms:created>
  <dcterms:modified xsi:type="dcterms:W3CDTF">2021-09-26T06:00:13Z</dcterms:modified>
</cp:coreProperties>
</file>