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8e77c2a7c_0_3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8e77c2a7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8e77c2a7c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8e77c2a7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8e77c2a7c_0_3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8e77c2a7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8e77c2a7c_0_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8e77c2a7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8e77c2a7c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8e77c2a7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1718999"/>
            <a:ext cx="53613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no: 15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Name: Labiba Tasfiya Jeba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ID: 22266028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Course: Distributed Computing Systems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71125" y="459625"/>
            <a:ext cx="77919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Federated learning</a:t>
            </a:r>
            <a:endParaRPr sz="3000"/>
          </a:p>
        </p:txBody>
      </p:sp>
      <p:sp>
        <p:nvSpPr>
          <p:cNvPr id="198" name="Google Shape;198;p22"/>
          <p:cNvSpPr txBox="1"/>
          <p:nvPr>
            <p:ph idx="4294967295" type="body"/>
          </p:nvPr>
        </p:nvSpPr>
        <p:spPr>
          <a:xfrm>
            <a:off x="762000" y="1671950"/>
            <a:ext cx="38100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Federated learning is a machine learning method that teaches an algorithm on multiple decentralized devices or servers, which containing local data samples, but not allowing data samples to be exchanged.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Federated learning allows multiple participants to create a common, robust model of machine learning without data sharing.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So, it is important in data privacy, data security, data access rights, and heterogeneous data access</a:t>
            </a:r>
            <a:endParaRPr sz="5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760300" y="586650"/>
            <a:ext cx="37092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main challenge of ubiquitous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is interoperability and structuring of data from different streams and devices.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Overcoming this challenge is made possible through the use of distributed machine learning</a:t>
            </a:r>
            <a:endParaRPr sz="1400"/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60300" y="586650"/>
            <a:ext cx="37092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1] K.M. Schwab, “The Fourth Industrial Revolution. Crown Business”,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2016.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[2] S. Estrin, D. Shapiro, “Most trade in services happens between cities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rather than countries”.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https://blogs.lse.ac.uk/europpblog/2019/07/31/most-trade-in-serviceshappens-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between-cities-rather-than-countries/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[3] United Nations, 2018 Revision of World Urbanization Prospects.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https://www.un.org/development/desa/publications/2018-revision-ofworld-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urbanization-prospects.html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[4] R. Khatoun, S. Zeadally, "Smart cities: concepts architectures research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opportunities", Communications of the ACM, Vol. 59, № 8, pp. 46-57,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2016.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[5] D. Mukhametov “Smart City: From the Metaphor of Urban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Development to Innovative City Management“, TEM Journal, Vol. 8, №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4, Nov.2019, pp. 1247-1251.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[6] R. Lucas, B. Moll, "Knowledge Growth and the Allocation of Time",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Journal of Political Economy, Vol. 122, № 1, Jan.2014, pp. 1-51.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[7] D.R. Mukhametov, “Geography and models of «smart cities»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development in Russia”, Regional problems of transforming the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economy, № 7, June 2019, pp. 71-77.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[8] J. Krikke, "T-Engine: Japan's ubiquitous computing architecture is ready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for prime time", IEEE Pervasive Computing, Vol. 4, № 2, pp. 4-9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[9] Hype Cycle for the Internet of Things, 2019.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https://www.gartner.com/en/documents/3947474/hype-cycle-for-theinternet-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of-things-2019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760300" y="586650"/>
            <a:ext cx="37092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[10] Hype Cycle for Cloud Computing, 2019.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https://www.gartner.com/en/documents/3956097/hype-cycle-for-cloudcomputing-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2019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[11] R. Pollock, The Open Revolution. Rewriting the Rules of the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Information Age. AET Press, 2018.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[12] J. Verbraeken, M. Wolting, J. Katzy, J. Kloppenburg, T. Verbelen, J.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Rellermeyer, “A Survey on Distributed Machine Learning”, ACM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Computing Surveys, vol. 53, no. 2, March 2020, pp. 1-33.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[13] L. Bottou, “Large-scale machine learning with stochastic gradient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descent,” in Proceedings of COMPSTAT’2010, Springer, 2010, pp. 177-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186.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[14] Q. Yang, Y. Liu, T. Chen, Y. Tong, “Federated Machine Learning: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Concept and Applications”, ACM Transactions on Intelligent Systems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and Technology, vol. 10, no. 2, Jan.2019, pp. 1-19.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[15] S. Wang, T. Tuor, T. Salonidis, K. Leung, C. Makaya, T. He, K. Chan,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“Adaptive Federated Learning in Resource Constrained Edge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Computing Systems”, IEEE Journal on Selected Areas in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Communications, vol. 37, no. 6, June 2019, pp. 1205-1221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Authorized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718650" y="1201150"/>
            <a:ext cx="4622400" cy="25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</a:t>
            </a:r>
            <a:r>
              <a:rPr lang="en" sz="3100"/>
              <a:t> </a:t>
            </a:r>
            <a:r>
              <a:rPr lang="en" sz="3200"/>
              <a:t>Thank you!!!!!!!!!</a:t>
            </a:r>
            <a:endParaRPr sz="3200"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Ubiquitous Computing and Distributed Machine</a:t>
            </a:r>
            <a:endParaRPr sz="4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Learning in Smart Cities</a:t>
            </a:r>
            <a:endParaRPr sz="4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</a:t>
            </a:r>
            <a:r>
              <a:rPr lang="en" sz="1977"/>
              <a:t>D. R Mukhametov</a:t>
            </a:r>
            <a:endParaRPr sz="19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825500" cy="28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</a:t>
            </a:r>
            <a:r>
              <a:rPr lang="en" sz="1500"/>
              <a:t>he analysis of the use of ubiquitous computing and distributed machine learning in smart cities.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Ubiquitous computing process the data generated by different devices, that’s why data compatibility and structuring the data is a new </a:t>
            </a:r>
            <a:r>
              <a:rPr lang="en" sz="1500"/>
              <a:t>challenge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author propose distributed machine learning methods, such as stochastic gradient descent and K-means method to overcome the challenges.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City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of information and communication technologies for increasing efficiency of urban governance through the creation of an integrated information environment.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</a:t>
            </a:r>
            <a:r>
              <a:rPr lang="en" sz="1500"/>
              <a:t>he smart city embraces both the use of advanced technologies and the inclusion of citizens in their implementation and adaptation processes.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</a:t>
            </a:r>
            <a:r>
              <a:rPr lang="en" sz="1500"/>
              <a:t>ncreasing role of decision-making based on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Inclusion of citizens in data exchange and management systems.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30700" y="786750"/>
            <a:ext cx="6596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UBIQUITOUS COMPUTING 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</a:t>
            </a:r>
            <a:r>
              <a:rPr lang="en" sz="1500"/>
              <a:t>odel of human interaction with computing devices embedded in the infrastructure and environment.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Due to low size and high productivity, ubiquitous computing is becoming the most optimal solutions for the digitalization of urban infrastructure.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30700" y="786750"/>
            <a:ext cx="6596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UBIQUITOUS COMPUTING IN SMART CITY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U</a:t>
            </a:r>
            <a:r>
              <a:rPr lang="en" sz="6000"/>
              <a:t>biquitous computing in smart city  involves four main components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1.  Smart devices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2. Internet of things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3. Situation context aware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4. Information context aware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708000" y="2169750"/>
            <a:ext cx="3000000" cy="3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Ubiquitous computing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a new approach to decisions-making process.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Data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Information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Wisdom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8032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DISTRIBUTED MACHINE LEARNING AND UBIQUITOUS COMPUTING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576975" y="1977975"/>
            <a:ext cx="5854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</a:t>
            </a:r>
            <a:r>
              <a:rPr lang="en" sz="1500">
                <a:solidFill>
                  <a:schemeClr val="dk2"/>
                </a:solidFill>
              </a:rPr>
              <a:t>nformation security and trust in the online environment are connected with the use of blockchain technology or distributed machine learning.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</a:t>
            </a:r>
            <a:r>
              <a:rPr lang="en" sz="1500">
                <a:solidFill>
                  <a:schemeClr val="dk2"/>
                </a:solidFill>
              </a:rPr>
              <a:t>easons for interest in distributed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machine learning-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1.Personal data protection and the development of new regulatory initiatives.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2. Setting of new technical challenges in the field of big data analysis.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solution of the presented problems is the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implementation of distributed machine learning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30700" y="671500"/>
            <a:ext cx="32892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DISTRIBUTED MACHINE LEARNING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647575" y="2060350"/>
            <a:ext cx="38100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It is made up of multi-nod machine learning algorithms and systems designed to enhance performance, increase accuracy, and scale to large input sizes.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main task of distributed machine learning is to parallelize data analysis algorithms from different streams and devices to optimize the model.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4513150" y="541425"/>
            <a:ext cx="32892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DISTRIBUTED MACHINE LEARNING ALGORITHMS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572000" y="1977350"/>
            <a:ext cx="38100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</a:t>
            </a:r>
            <a:r>
              <a:rPr lang="en" sz="1500"/>
              <a:t>tochastic gradient descent: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K-means method: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50" y="2335125"/>
            <a:ext cx="1965500" cy="4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575" y="3524725"/>
            <a:ext cx="2447550" cy="9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4294967295" type="title"/>
          </p:nvPr>
        </p:nvSpPr>
        <p:spPr>
          <a:xfrm>
            <a:off x="550050" y="62770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Ubiquitous learning based on distributed machine learn</a:t>
            </a:r>
            <a:r>
              <a:rPr lang="en"/>
              <a:t>ing</a:t>
            </a:r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an expert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825" y="1536838"/>
            <a:ext cx="50292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