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f347d170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f347d17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f347d1700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f347d17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f347d1700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f347d17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f347d1700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f347d17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f347d1700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f347d17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f347d1700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f347d17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f347d1700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f347d170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d67503b53_0_8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d67503b53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d67503b53_0_8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d67503b53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f347d170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f347d17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f347d1700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f347d1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f347d170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f347d17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044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Team no: 19</a:t>
            </a:r>
            <a:endParaRPr sz="2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Name: Labiba Tasfiya Jeba</a:t>
            </a:r>
            <a:endParaRPr sz="2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ID: 22266028</a:t>
            </a:r>
            <a:endParaRPr sz="2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Course: ADVANCED SYNTACTIC PATTERN RECOGNITION</a:t>
            </a:r>
            <a:endParaRPr sz="2600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INTERFACE WORKFLOW</a:t>
            </a:r>
            <a:endParaRPr sz="25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505700"/>
            <a:ext cx="83865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50" y="1422400"/>
            <a:ext cx="7830826" cy="3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505700"/>
            <a:ext cx="83865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Actively query relevant learned representations.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provide annotations to groups of neurons with minimal effort.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Leverage user annotations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Lacks extensive evaluations.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505700"/>
            <a:ext cx="86220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[1] R. Agarwal, O. Diaz, X. Lladó, M. H. Yap, and R. Martí. Automatic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mass detection in mammograms using deep convolutional neural networks.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Journal of Medical Imaging, 6(3):031409, 2019.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[2] D. Bau, B. Zhou, A. Khosla, A. Oliva, and A. Torralba. Network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dissection: Quantifying interpretability of deep visual representations.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In Proceedings of the IEEE conference on computer vision and pattern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recognition, pp. 6541–6549, 2017.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[3] D. Bau, J.-Y. Zhu, H. Strobelt, A. Lapedriza, B. Zhou, and A. Torralba.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Understanding the role of individual units in a deep neural network.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Proceedings of the National Academy of Sciences, 117(48):30071–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30078, 2020.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00"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</a:t>
            </a:r>
            <a:endParaRPr sz="2500"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505700"/>
            <a:ext cx="86220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[4] A. Boggust, B. Hoover, A. Satyanarayan, and H. Strobelt. Shared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interest: Measuring human-ai alignment to identify recurring patterns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in model behavior. In CHI Conference on Human Factors in Computing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Systems, pp. 1–17, 2022.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[5] F. Cheng, D. Liu, F. Du, Y. Lin, A. Zytek, H. Li, H. Qu, and K. Veeramachaneni.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Vbridge: Connecting the dots between features and data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to explain healthcare models. IEEE Transactions on Visualization and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Computer Graphics, 28(1):378–388, 2021.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[6] F. Hohman, H. Park, C. Robinson, and D. H. P. Chau. S ummit: Scaling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deep learning interpretability by visualizing activation and attribution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summarizations. IEEE transactions on visualization and computer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graphics, 26(1):1096–1106, 2019.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00"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</a:t>
            </a:r>
            <a:endParaRPr sz="31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505700"/>
            <a:ext cx="86220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[7] P. T. Inc. Collaborative data science, 2015.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[8] D. P. Kingma and J. Ba. Adam: A method for stochastic optimization.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arXiv preprint arXiv:1412.6980, 2014.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[9] B. C. Kwon, M.-J. Choi, J. T. Kim, E. Choi, Y. B. Kim, S. Kwon, J. Sun,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and J. Choo. Retainvis: Visual analytics with interpretable and interactive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recurrent neural networks on electronic medical records. IEEE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Transactions on Visualization and Computer Graphics, 25(1):299–309,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2019. doi: 10.1109/TVCG.2018.2865027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[10] R. Liaw, E. Liang, R. Nishihara, P. Moritz, J. E. Gonzalez, and I. Stoica.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Tune: A research platform for distributed model selection and training.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arXiv preprint arXiv:1807.05118, 2018.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[11] M. Liu, J. Shi, Z. Li, C. Li, J. Zhu, and S. Liu. Towards better analysis of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deep convolutional neural networks. IEEE transactions on visualization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600"/>
              <a:t>and computer graphics, 23(1):91–100, 2016.</a:t>
            </a:r>
            <a:endParaRPr sz="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00"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</a:t>
            </a:r>
            <a:endParaRPr sz="3100"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261025" y="1482150"/>
            <a:ext cx="86220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[12] H. Park, N. Das, R. Duggal, A. P. Wright, O. Shaikh, F. Hohman,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and D. H. P. Chau. Neurocartography: Scalable automatic visual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summarization of concepts in deep neural networks. IEEE Transactions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on Visualization and Computer Graphics, 28(1):813–823, 2021.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[13] A. Paszke, S. Gross, F. Massa, A. Lerer, J. Bradbury, G. Chanan,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T. Killeen, Z. Lin, N. Gimelshein, L. Antiga, et al. Pytorch: An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imperative style, high-performance deep learning library. Advances in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neural information processing systems, 32, 2019.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[14] D. Ribli, A. Horváth, Z. Unger, P. Pollner, and I. Csabai. Detecting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and classifying lesions in mammograms with deep learning. Scientific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reports, 8(1):1–7, 2018.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[15] K. Simonyan and A. Zisserman. Very deep convolutional networks for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large-scale image recognition. arXiv preprint arXiv:1409.1556, 2014.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00"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</a:t>
            </a:r>
            <a:endParaRPr sz="3100"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261025" y="1529225"/>
            <a:ext cx="86220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[16] J. Towns, T. Cockerill, M. Dahan, I. Foster, K. Gaither, A. Grimshaw,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V. Hazlewood, S. Lathrop, D. Lifka, G. D. Peterson, et al. Xsede: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accelerating scientific discovery. Computing in science &amp; engineering,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16(5):62–74, 2014.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[17] J.Wu, B. Zhou, D. Peck, S. Hsieh, V. Dialani, L. Mackey, and G. Patterson.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Deepminer: Discovering interpretable representations for mammogram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classification and explanation. arXiv preprint arXiv:1805.12323,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2018.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[18] N. Wu, J. Phang, J. Park, Y. Shen, Z. Huang, M. Zorin, S. Jastrz˛ebski,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T. Févry, J. Katsnelson, E. Kim, et al. Deep neural networks improve radiologists’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performance in breast cancer screening. IEEE transactions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on medical imaging, 39(4):1184–1194, 2019.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00"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</a:t>
            </a:r>
            <a:endParaRPr sz="3100"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261025" y="1529225"/>
            <a:ext cx="86220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[19] Z. Zhao, P. Xu, C. Scheidegger, and L. Ren. Human-in-the-loop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extraction of interpretable concepts in deep learning models. IEEE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Transactions on Visualization and Computer Graphics, 28(1):780–790,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2021.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[20] B. Zhou, A. Khosla, A. Lapedriza, A. Oliva, and A. Torralba. Learning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deep features for discriminative localization. In Proceedings of the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IEEE conference on computer vision and pattern recognition, pp. 2921–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2929, 2016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00"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</a:t>
            </a:r>
            <a:endParaRPr sz="3100"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Thank you!!!!</a:t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596625" y="497250"/>
            <a:ext cx="5604000" cy="41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200"/>
              <a:t>An Interactive Interpretability System for Breast Cancer Screening with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200"/>
              <a:t>Deep Learning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500"/>
              <a:t>Yuzhe Lu*                                            </a:t>
            </a:r>
            <a:r>
              <a:rPr lang="en" sz="1500"/>
              <a:t>Adam Perer†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048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ABSTRACT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F7B51"/>
              </a:solidFill>
            </a:endParaRPr>
          </a:p>
          <a:p>
            <a:pPr indent="-3286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Deep learning methods have developed as an effective tool for medical image processing.</a:t>
            </a:r>
            <a:endParaRPr sz="1750"/>
          </a:p>
          <a:p>
            <a:pPr indent="-3286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But there black-box nature may be hampered real world </a:t>
            </a:r>
            <a:r>
              <a:rPr lang="en" sz="1750"/>
              <a:t>decision</a:t>
            </a:r>
            <a:r>
              <a:rPr lang="en" sz="1750"/>
              <a:t> making.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The authors propose an interactive system to assist radiologists with breast cancer screening.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Take advantage of user interactions progressively to provide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finer grained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explainability reports with little labeling costs.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8520600" cy="3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Deep learning such as convolutional neural networks (CNNs)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develop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high-performing models for breast cancer screening.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The deployment of CNNs in medical domain has some difficulties. Such as-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CNN's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blackbox nature.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To overcome this problem some approach are being taken. 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1.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Saliency maps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Network dissection  and integrate it into radiologists’ workflow assisted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by deep learning models.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DATASET</a:t>
            </a:r>
            <a:endParaRPr sz="25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05700"/>
            <a:ext cx="51144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Dataset has multiple imaging views stored in DICOM format.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The authors  build a binary classifier by using patch-based model.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</a:t>
            </a:r>
            <a:endParaRPr sz="25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51144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Modified VGG16 model, which is a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classic convolutional neural network (CNN),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to accept single-channel input.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Split the dataset into train, validation, and test set with a 8:1:1 ratio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Use cross entropy loss and trained the model using stochastic gradient descent.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SYSTEM DESIGN</a:t>
            </a:r>
            <a:endParaRPr sz="25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05700"/>
            <a:ext cx="35019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Challenge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:  Shear number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Solution:  Network Dissection methodology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DESIGN GOALS</a:t>
            </a:r>
            <a:endParaRPr sz="25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505700"/>
            <a:ext cx="83865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55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Goal 1: Query Neuron’s Learned Representations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1.  Activation Map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2. Query Metric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551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   Goal 2: Label Meaningful Neurons for Explanation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                      1.Label Groups of Neurons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                      2.Generate Explainability Reports 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DESIGN GOALS</a:t>
            </a:r>
            <a:endParaRPr sz="25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505700"/>
            <a:ext cx="83865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Goal 3: Decode Semantic Connections of Neurons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1. 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Neuron Embedding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2.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Dimension Reduction for Visualization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  Goal 4: Label Meaningful Neurons for Explanation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                     1.Label Groups of Neurons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                     2.Generate Explainability Reports 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