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COVID-19 Spread Simulation in a Crowd Intelligence Network</a:t>
            </a:r>
            <a:endParaRPr sz="4400"/>
          </a:p>
        </p:txBody>
      </p:sp>
      <p:sp>
        <p:nvSpPr>
          <p:cNvPr id="87" name="Google Shape;87;p13"/>
          <p:cNvSpPr txBox="1"/>
          <p:nvPr/>
        </p:nvSpPr>
        <p:spPr>
          <a:xfrm>
            <a:off x="5212525" y="3516600"/>
            <a:ext cx="3319500" cy="16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Labiba Tasfiya Jeba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ID: 22266028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12725" y="3516600"/>
            <a:ext cx="31386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ST: Farah Binta Haque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RA: Md Sabbir Hossain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679425" y="1322450"/>
            <a:ext cx="31848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TOC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5508250" y="1156900"/>
            <a:ext cx="3105900" cy="4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1 Summary 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 1.1 Purpose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 1.2 Contribution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 1.3 Methodology 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 1.4 Conclusion 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2 Limitations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 2.1 First Limitation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 2.2 Second Limitation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3 Synthesis 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Purpose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Proposes Crowd Intelligence Network Model to simulate epidemic spread.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Integrates multi-layer coupling network model and two-stage feedback member model. 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 multi-layer coupled network structure is established based on the Social Network, Information Network, and Monitor Network, forming the Crowd Intelligence Network structure. 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Validated by comparing the simulation trend with the actual spread trend of COVID-19.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 Contribution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ontributes to the field of disease modeling by providing a new model that can be used to simulate the spread of infectious diseases.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The model is able to capture the key factors that affect the spread of diseases, such as-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Raleway"/>
              <a:buAutoNum type="arabicPeriod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 Rate of transmission,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AutoNum type="arabicPeriod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Incubation period,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AutoNum type="arabicPeriod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Recovery rate.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30000" y="1318650"/>
            <a:ext cx="3300900" cy="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</a:t>
            </a:r>
            <a:r>
              <a:rPr lang="en"/>
              <a:t>Methodology 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1225" y="2075400"/>
            <a:ext cx="3300900" cy="23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Crowd Intelligence Network (CIN) model is based on the idea that people can interact with each other in multiple scenes. 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CIN model has three layers: 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aleway"/>
              <a:buAutoNum type="arabicPeriod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The Social Network layer represents physical contact.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aleway"/>
              <a:buAutoNum type="arabicPeriod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The Information Network layer represents information exchange,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aleway"/>
              <a:buAutoNum type="arabicPeriod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The Monitor Network layer represents monitoring and surveillance.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4635125" y="2075400"/>
            <a:ext cx="3942600" cy="21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CIN model includes a digital-self unit which has a two-stage feedback structure.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The digital-self unit has six devices: 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aleway"/>
              <a:buAutoNum type="arabicPeriod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pattern, 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aleway"/>
              <a:buAutoNum type="arabicPeriod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connector, 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aleway"/>
              <a:buAutoNum type="arabicPeriod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influencer, 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aleway"/>
              <a:buAutoNum type="arabicPeriod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decider, 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aleway"/>
              <a:buAutoNum type="arabicPeriod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monitor,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aleway"/>
              <a:buAutoNum type="arabicPeriod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executor.</a:t>
            </a:r>
            <a:endParaRPr sz="12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1249225"/>
            <a:ext cx="8520600" cy="18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1.4 Conclusion</a:t>
            </a:r>
            <a:endParaRPr sz="6500"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7800" y="2473013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Individual characteristics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Complex relationships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Multi-scene interactions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Limitations</a:t>
            </a:r>
            <a:endParaRPr/>
          </a:p>
        </p:txBody>
      </p:sp>
      <p:sp>
        <p:nvSpPr>
          <p:cNvPr id="131" name="Google Shape;131;p19"/>
          <p:cNvSpPr txBox="1"/>
          <p:nvPr>
            <p:ph idx="1" type="subTitle"/>
          </p:nvPr>
        </p:nvSpPr>
        <p:spPr>
          <a:xfrm>
            <a:off x="724950" y="2571750"/>
            <a:ext cx="3300900" cy="22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wo limitations of the paper: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2.1  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The paper does not provide a comprehensive empirical validation of the Crowd Intelligence Network Model (CINM).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2.2  The paper does not discuss the computational complexity of the CINM.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200" y="1783500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idx="4294967295" type="title"/>
          </p:nvPr>
        </p:nvSpPr>
        <p:spPr>
          <a:xfrm>
            <a:off x="773700" y="1663450"/>
            <a:ext cx="75966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 Synthesis 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39" name="Google Shape;139;p20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20"/>
          <p:cNvSpPr txBox="1"/>
          <p:nvPr>
            <p:ph idx="4294967295" type="body"/>
          </p:nvPr>
        </p:nvSpPr>
        <p:spPr>
          <a:xfrm>
            <a:off x="773700" y="2961650"/>
            <a:ext cx="7596600" cy="20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Develop a new vaccine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Evaluate a new treatment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Develop a new prevention strategy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4375" y="3006775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