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3" r:id="rId8"/>
    <p:sldId id="265" r:id="rId9"/>
    <p:sldId id="266" r:id="rId10"/>
    <p:sldId id="264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C2FA-8481-416F-9AD8-7F458BAC389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BE61-B824-4FF3-B9D3-28D2202172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C2FA-8481-416F-9AD8-7F458BAC389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BE61-B824-4FF3-B9D3-28D220217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C2FA-8481-416F-9AD8-7F458BAC389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BE61-B824-4FF3-B9D3-28D220217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C2FA-8481-416F-9AD8-7F458BAC389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BE61-B824-4FF3-B9D3-28D220217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C2FA-8481-416F-9AD8-7F458BAC389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BA0BE61-B824-4FF3-B9D3-28D2202172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C2FA-8481-416F-9AD8-7F458BAC389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BE61-B824-4FF3-B9D3-28D220217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C2FA-8481-416F-9AD8-7F458BAC389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BE61-B824-4FF3-B9D3-28D220217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C2FA-8481-416F-9AD8-7F458BAC389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BE61-B824-4FF3-B9D3-28D220217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C2FA-8481-416F-9AD8-7F458BAC389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BE61-B824-4FF3-B9D3-28D220217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C2FA-8481-416F-9AD8-7F458BAC389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BE61-B824-4FF3-B9D3-28D220217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C2FA-8481-416F-9AD8-7F458BAC389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BE61-B824-4FF3-B9D3-28D220217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90CC2FA-8481-416F-9AD8-7F458BAC389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BA0BE61-B824-4FF3-B9D3-28D22021729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133600"/>
            <a:ext cx="6265862" cy="1222375"/>
          </a:xfrm>
        </p:spPr>
        <p:txBody>
          <a:bodyPr/>
          <a:lstStyle/>
          <a:p>
            <a:r>
              <a:rPr lang="en-US" dirty="0" smtClean="0"/>
              <a:t>PROJEKTI 3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581400"/>
            <a:ext cx="6400800" cy="1143000"/>
          </a:xfrm>
        </p:spPr>
        <p:txBody>
          <a:bodyPr>
            <a:noAutofit/>
          </a:bodyPr>
          <a:lstStyle/>
          <a:p>
            <a:r>
              <a:rPr lang="en-US" dirty="0" err="1" smtClean="0"/>
              <a:t>Dizajnimi</a:t>
            </a:r>
            <a:r>
              <a:rPr lang="en-US" dirty="0" smtClean="0"/>
              <a:t> I </a:t>
            </a:r>
            <a:r>
              <a:rPr lang="en-US" dirty="0" err="1" smtClean="0"/>
              <a:t>Rjetes</a:t>
            </a:r>
            <a:r>
              <a:rPr lang="en-US" dirty="0" smtClean="0"/>
              <a:t> se </a:t>
            </a:r>
            <a:r>
              <a:rPr lang="en-US" dirty="0" err="1" smtClean="0"/>
              <a:t>Raiffeisen</a:t>
            </a:r>
            <a:r>
              <a:rPr lang="en-US" dirty="0" smtClean="0"/>
              <a:t> </a:t>
            </a:r>
            <a:r>
              <a:rPr lang="en-US" dirty="0" smtClean="0"/>
              <a:t>Bank me Packet Tracer.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27" y="304800"/>
            <a:ext cx="1510145" cy="13159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5290065"/>
            <a:ext cx="3276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Profesor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0">
              <a:spcBef>
                <a:spcPct val="20000"/>
              </a:spcBef>
            </a:pPr>
            <a:r>
              <a:rPr lang="en-US" sz="2000" b="1" dirty="0" err="1"/>
              <a:t>Prof.Dr.Blerim</a:t>
            </a:r>
            <a:r>
              <a:rPr lang="en-US" sz="2000" b="1" dirty="0"/>
              <a:t> </a:t>
            </a:r>
            <a:r>
              <a:rPr lang="en-US" sz="2000" b="1" dirty="0" err="1"/>
              <a:t>Rexha</a:t>
            </a:r>
            <a:endParaRPr lang="en-US" sz="2000" b="1" dirty="0"/>
          </a:p>
          <a:p>
            <a:pPr lvl="0">
              <a:spcBef>
                <a:spcPct val="20000"/>
              </a:spcBef>
            </a:pPr>
            <a:r>
              <a:rPr lang="en-US" sz="2000" b="1" dirty="0" err="1"/>
              <a:t>Msc.Haxhi</a:t>
            </a:r>
            <a:r>
              <a:rPr lang="en-US" sz="2000" b="1" dirty="0"/>
              <a:t> </a:t>
            </a:r>
            <a:r>
              <a:rPr lang="en-US" sz="2000" b="1" dirty="0" err="1"/>
              <a:t>Lajqi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705600" y="5105400"/>
            <a:ext cx="228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>
              <a:spcBef>
                <a:spcPct val="20000"/>
              </a:spcBef>
            </a:pPr>
            <a:r>
              <a:rPr lang="en-US" sz="2000" dirty="0" err="1">
                <a:solidFill>
                  <a:prstClr val="black">
                    <a:tint val="75000"/>
                  </a:prstClr>
                </a:solidFill>
              </a:rPr>
              <a:t>Studentet</a:t>
            </a:r>
            <a:r>
              <a:rPr lang="en-US" sz="2000" dirty="0">
                <a:solidFill>
                  <a:prstClr val="black">
                    <a:tint val="75000"/>
                  </a:prstClr>
                </a:solidFill>
              </a:rPr>
              <a:t>:</a:t>
            </a:r>
          </a:p>
          <a:p>
            <a:pPr lvl="0" algn="r">
              <a:spcBef>
                <a:spcPct val="20000"/>
              </a:spcBef>
            </a:pPr>
            <a:r>
              <a:rPr lang="en-US" sz="2000" b="1" dirty="0" err="1"/>
              <a:t>Ardit</a:t>
            </a:r>
            <a:r>
              <a:rPr lang="en-US" sz="2000" b="1" dirty="0"/>
              <a:t> </a:t>
            </a:r>
            <a:r>
              <a:rPr lang="en-US" sz="2000" b="1" dirty="0" err="1"/>
              <a:t>Abazi</a:t>
            </a:r>
            <a:endParaRPr lang="en-US" sz="2000" b="1" dirty="0"/>
          </a:p>
          <a:p>
            <a:pPr lvl="0" algn="r">
              <a:spcBef>
                <a:spcPct val="20000"/>
              </a:spcBef>
            </a:pPr>
            <a:r>
              <a:rPr lang="en-US" sz="2000" b="1" dirty="0" err="1"/>
              <a:t>Labinot</a:t>
            </a:r>
            <a:r>
              <a:rPr lang="en-US" sz="2000" b="1" dirty="0"/>
              <a:t> </a:t>
            </a:r>
            <a:r>
              <a:rPr lang="en-US" sz="2000" b="1" dirty="0" err="1"/>
              <a:t>Sherifi</a:t>
            </a:r>
            <a:endParaRPr lang="en-US" sz="2000" b="1" dirty="0"/>
          </a:p>
          <a:p>
            <a:pPr lvl="0" algn="r">
              <a:spcBef>
                <a:spcPct val="20000"/>
              </a:spcBef>
            </a:pPr>
            <a:r>
              <a:rPr lang="en-US" sz="2000" b="1" dirty="0" err="1"/>
              <a:t>Qlirim</a:t>
            </a:r>
            <a:r>
              <a:rPr lang="en-US" sz="2000" b="1" dirty="0"/>
              <a:t> </a:t>
            </a:r>
            <a:r>
              <a:rPr lang="en-US" sz="2000" b="1" dirty="0" err="1"/>
              <a:t>Hoti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007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sz="3000" dirty="0" err="1" smtClean="0"/>
              <a:t>Implementimi</a:t>
            </a:r>
            <a:r>
              <a:rPr lang="en-US" sz="3000" dirty="0" smtClean="0"/>
              <a:t> I </a:t>
            </a:r>
            <a:r>
              <a:rPr lang="en-US" sz="3000" dirty="0" err="1" smtClean="0"/>
              <a:t>kerkesave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2658" y="1143000"/>
            <a:ext cx="9176658" cy="5715000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Konfigurimi</a:t>
            </a:r>
            <a:r>
              <a:rPr lang="en-US" sz="2500" dirty="0" smtClean="0"/>
              <a:t> I WEB </a:t>
            </a:r>
            <a:r>
              <a:rPr lang="en-US" sz="2500" dirty="0" err="1" smtClean="0"/>
              <a:t>dhe</a:t>
            </a:r>
            <a:r>
              <a:rPr lang="en-US" sz="2500" dirty="0" smtClean="0"/>
              <a:t> DNS </a:t>
            </a:r>
            <a:r>
              <a:rPr lang="en-US" sz="2500" dirty="0" err="1" smtClean="0"/>
              <a:t>serverit</a:t>
            </a:r>
            <a:r>
              <a:rPr lang="en-US" sz="2500" dirty="0" smtClean="0"/>
              <a:t> </a:t>
            </a:r>
          </a:p>
          <a:p>
            <a:pPr algn="l"/>
            <a:r>
              <a:rPr lang="en-US" sz="2000" dirty="0" err="1" smtClean="0"/>
              <a:t>Konfigurimi</a:t>
            </a:r>
            <a:r>
              <a:rPr lang="en-US" sz="2000" dirty="0" smtClean="0"/>
              <a:t> I WEB </a:t>
            </a:r>
            <a:r>
              <a:rPr lang="en-US" sz="2000" dirty="0" err="1" smtClean="0"/>
              <a:t>dhe</a:t>
            </a:r>
            <a:r>
              <a:rPr lang="en-US" sz="2000" dirty="0" smtClean="0"/>
              <a:t> DNS </a:t>
            </a:r>
            <a:r>
              <a:rPr lang="en-US" sz="2000" dirty="0" err="1" smtClean="0"/>
              <a:t>serverit</a:t>
            </a:r>
            <a:r>
              <a:rPr lang="en-US" sz="2000" dirty="0" smtClean="0"/>
              <a:t> </a:t>
            </a:r>
            <a:r>
              <a:rPr lang="en-US" sz="2000" dirty="0" err="1" smtClean="0"/>
              <a:t>eshte</a:t>
            </a:r>
            <a:r>
              <a:rPr lang="en-US" sz="2000" dirty="0" smtClean="0"/>
              <a:t> </a:t>
            </a:r>
            <a:r>
              <a:rPr lang="en-US" sz="2000" dirty="0" err="1" smtClean="0"/>
              <a:t>bere</a:t>
            </a:r>
            <a:r>
              <a:rPr lang="en-US" sz="2000" dirty="0" smtClean="0"/>
              <a:t> </a:t>
            </a:r>
            <a:r>
              <a:rPr lang="en-US" sz="2000" dirty="0" err="1" smtClean="0"/>
              <a:t>vetem</a:t>
            </a:r>
            <a:r>
              <a:rPr lang="en-US" sz="2000" dirty="0" smtClean="0"/>
              <a:t> me </a:t>
            </a:r>
            <a:r>
              <a:rPr lang="en-US" sz="2000" dirty="0" err="1" smtClean="0"/>
              <a:t>degen</a:t>
            </a:r>
            <a:r>
              <a:rPr lang="en-US" sz="2000" dirty="0" smtClean="0"/>
              <a:t> </a:t>
            </a:r>
            <a:r>
              <a:rPr lang="en-US" sz="2000" dirty="0" err="1" smtClean="0"/>
              <a:t>kryesore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0"/>
            <a:ext cx="45243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10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PERFUNDIMI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 smtClean="0"/>
              <a:t>Me </a:t>
            </a:r>
            <a:r>
              <a:rPr lang="en-US" sz="2000" dirty="0" err="1" smtClean="0"/>
              <a:t>ane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ketij</a:t>
            </a:r>
            <a:r>
              <a:rPr lang="en-US" sz="2000" dirty="0" smtClean="0"/>
              <a:t> </a:t>
            </a:r>
            <a:r>
              <a:rPr lang="en-US" sz="2000" dirty="0" err="1" smtClean="0"/>
              <a:t>projekti</a:t>
            </a:r>
            <a:r>
              <a:rPr lang="en-US" sz="2000" dirty="0" smtClean="0"/>
              <a:t> </a:t>
            </a:r>
            <a:r>
              <a:rPr lang="en-US" sz="2000" dirty="0" err="1" smtClean="0"/>
              <a:t>kemi</a:t>
            </a:r>
            <a:r>
              <a:rPr lang="en-US" sz="2000" dirty="0" smtClean="0"/>
              <a:t> </a:t>
            </a:r>
            <a:r>
              <a:rPr lang="en-US" sz="2000" dirty="0" err="1" smtClean="0"/>
              <a:t>mesuar</a:t>
            </a:r>
            <a:r>
              <a:rPr lang="en-US" sz="2000" dirty="0" smtClean="0"/>
              <a:t> per </a:t>
            </a:r>
            <a:r>
              <a:rPr lang="en-US" sz="2000" dirty="0" err="1" smtClean="0"/>
              <a:t>konfigurimin</a:t>
            </a:r>
            <a:r>
              <a:rPr lang="en-US" sz="2000" dirty="0" smtClean="0"/>
              <a:t> e </a:t>
            </a:r>
            <a:r>
              <a:rPr lang="en-US" sz="2000" dirty="0" err="1" smtClean="0"/>
              <a:t>routereve</a:t>
            </a:r>
            <a:r>
              <a:rPr lang="en-US" sz="2000" dirty="0" smtClean="0"/>
              <a:t> me </a:t>
            </a:r>
            <a:r>
              <a:rPr lang="en-US" sz="2000" dirty="0" err="1" smtClean="0"/>
              <a:t>ane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komandes</a:t>
            </a:r>
            <a:r>
              <a:rPr lang="en-US" sz="2000" dirty="0" smtClean="0"/>
              <a:t> </a:t>
            </a:r>
            <a:r>
              <a:rPr lang="en-US" sz="2000" dirty="0" err="1" smtClean="0"/>
              <a:t>CiscoPacketTracer</a:t>
            </a:r>
            <a:r>
              <a:rPr lang="en-US" sz="2000" dirty="0" smtClean="0"/>
              <a:t> , per ne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grup</a:t>
            </a:r>
            <a:r>
              <a:rPr lang="en-US" sz="2000" dirty="0" smtClean="0"/>
              <a:t> </a:t>
            </a:r>
            <a:r>
              <a:rPr lang="en-US" sz="2000" dirty="0" err="1" smtClean="0"/>
              <a:t>ka</a:t>
            </a:r>
            <a:r>
              <a:rPr lang="en-US" sz="2000" dirty="0" smtClean="0"/>
              <a:t> </a:t>
            </a:r>
            <a:r>
              <a:rPr lang="en-US" sz="2000" dirty="0" err="1" smtClean="0"/>
              <a:t>qene</a:t>
            </a:r>
            <a:r>
              <a:rPr lang="en-US" sz="2000" dirty="0" smtClean="0"/>
              <a:t> </a:t>
            </a:r>
            <a:r>
              <a:rPr lang="en-US" sz="2000" dirty="0" err="1" smtClean="0"/>
              <a:t>hera</a:t>
            </a:r>
            <a:r>
              <a:rPr lang="en-US" sz="2000" dirty="0" smtClean="0"/>
              <a:t> e pare </a:t>
            </a:r>
            <a:r>
              <a:rPr lang="en-US" sz="2000" dirty="0" err="1" smtClean="0"/>
              <a:t>qe</a:t>
            </a:r>
            <a:r>
              <a:rPr lang="en-US" sz="2000" dirty="0" smtClean="0"/>
              <a:t> </a:t>
            </a:r>
            <a:r>
              <a:rPr lang="en-US" sz="2000" dirty="0" err="1" smtClean="0"/>
              <a:t>kemi</a:t>
            </a:r>
            <a:r>
              <a:rPr lang="en-US" sz="2000" dirty="0" smtClean="0"/>
              <a:t> </a:t>
            </a:r>
            <a:r>
              <a:rPr lang="en-US" sz="2000" dirty="0" err="1" smtClean="0"/>
              <a:t>konfiguruar</a:t>
            </a:r>
            <a:r>
              <a:rPr lang="en-US" sz="2000" dirty="0" smtClean="0"/>
              <a:t> </a:t>
            </a:r>
            <a:r>
              <a:rPr lang="en-US" sz="2000" dirty="0" err="1" smtClean="0"/>
              <a:t>nje</a:t>
            </a:r>
            <a:r>
              <a:rPr lang="en-US" sz="2000" dirty="0" smtClean="0"/>
              <a:t> </a:t>
            </a:r>
            <a:r>
              <a:rPr lang="en-US" sz="2000" dirty="0" err="1" smtClean="0"/>
              <a:t>rrjete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tille</a:t>
            </a:r>
            <a:r>
              <a:rPr lang="en-US" sz="2000" dirty="0" smtClean="0"/>
              <a:t> </a:t>
            </a:r>
            <a:r>
              <a:rPr lang="en-US" sz="2000" dirty="0" err="1" smtClean="0"/>
              <a:t>dhe</a:t>
            </a:r>
            <a:r>
              <a:rPr lang="en-US" sz="2000" dirty="0" smtClean="0"/>
              <a:t> </a:t>
            </a:r>
            <a:r>
              <a:rPr lang="en-US" sz="2000" dirty="0" err="1" smtClean="0"/>
              <a:t>ka</a:t>
            </a:r>
            <a:r>
              <a:rPr lang="en-US" sz="2000" dirty="0" smtClean="0"/>
              <a:t> </a:t>
            </a:r>
            <a:r>
              <a:rPr lang="en-US" sz="2000" dirty="0" err="1" smtClean="0"/>
              <a:t>qene</a:t>
            </a:r>
            <a:r>
              <a:rPr lang="en-US" sz="2000" dirty="0" smtClean="0"/>
              <a:t> </a:t>
            </a:r>
            <a:r>
              <a:rPr lang="en-US" sz="2000" dirty="0" err="1" smtClean="0"/>
              <a:t>pervoje</a:t>
            </a:r>
            <a:r>
              <a:rPr lang="en-US" sz="2000" dirty="0" smtClean="0"/>
              <a:t> </a:t>
            </a:r>
            <a:r>
              <a:rPr lang="en-US" sz="2000" dirty="0" err="1" smtClean="0"/>
              <a:t>shume</a:t>
            </a:r>
            <a:r>
              <a:rPr lang="en-US" sz="2000" dirty="0" smtClean="0"/>
              <a:t> e mire me </a:t>
            </a:r>
            <a:r>
              <a:rPr lang="en-US" sz="2000" dirty="0" err="1" smtClean="0"/>
              <a:t>ane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se </a:t>
            </a:r>
            <a:r>
              <a:rPr lang="en-US" sz="2000" dirty="0" err="1" smtClean="0"/>
              <a:t>ciles</a:t>
            </a:r>
            <a:r>
              <a:rPr lang="en-US" sz="2000" dirty="0" smtClean="0"/>
              <a:t> </a:t>
            </a:r>
            <a:r>
              <a:rPr lang="en-US" sz="2000" dirty="0" err="1" smtClean="0"/>
              <a:t>jemi</a:t>
            </a:r>
            <a:r>
              <a:rPr lang="en-US" sz="2000" dirty="0" smtClean="0"/>
              <a:t> </a:t>
            </a:r>
            <a:r>
              <a:rPr lang="en-US" sz="2000" dirty="0" err="1" smtClean="0"/>
              <a:t>informuar</a:t>
            </a:r>
            <a:r>
              <a:rPr lang="en-US" sz="2000" dirty="0" smtClean="0"/>
              <a:t> me </a:t>
            </a:r>
            <a:r>
              <a:rPr lang="en-US" sz="2000" dirty="0" err="1" smtClean="0"/>
              <a:t>shume</a:t>
            </a:r>
            <a:r>
              <a:rPr lang="en-US" sz="2000" dirty="0" smtClean="0"/>
              <a:t> </a:t>
            </a:r>
            <a:r>
              <a:rPr lang="en-US" sz="2000" dirty="0" err="1" smtClean="0"/>
              <a:t>rreth</a:t>
            </a:r>
            <a:r>
              <a:rPr lang="en-US" sz="2000" dirty="0" smtClean="0"/>
              <a:t> </a:t>
            </a:r>
            <a:r>
              <a:rPr lang="en-US" sz="2000" dirty="0" err="1" smtClean="0"/>
              <a:t>rrjetave</a:t>
            </a:r>
            <a:r>
              <a:rPr lang="en-US" sz="2000" dirty="0" smtClean="0"/>
              <a:t> </a:t>
            </a:r>
            <a:r>
              <a:rPr lang="en-US" sz="2000" dirty="0" err="1" smtClean="0"/>
              <a:t>kompjuterike</a:t>
            </a:r>
            <a:r>
              <a:rPr lang="en-US" sz="2000" dirty="0" smtClean="0"/>
              <a:t> me </a:t>
            </a:r>
            <a:r>
              <a:rPr lang="en-US" sz="2000" dirty="0" err="1" smtClean="0"/>
              <a:t>gjegjesisht</a:t>
            </a:r>
            <a:r>
              <a:rPr lang="en-US" sz="2000" dirty="0" smtClean="0"/>
              <a:t> me </a:t>
            </a:r>
            <a:r>
              <a:rPr lang="en-US" sz="2000" dirty="0" err="1" smtClean="0"/>
              <a:t>konfigurime</a:t>
            </a:r>
            <a:r>
              <a:rPr lang="en-US" sz="2000" dirty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routereve</a:t>
            </a:r>
            <a:r>
              <a:rPr lang="en-US" sz="2000" dirty="0" smtClean="0"/>
              <a:t> me switch-</a:t>
            </a:r>
            <a:r>
              <a:rPr lang="en-US" sz="2000" dirty="0" err="1" smtClean="0"/>
              <a:t>er</a:t>
            </a:r>
            <a:r>
              <a:rPr lang="en-US" sz="2000" dirty="0" smtClean="0"/>
              <a:t> </a:t>
            </a:r>
            <a:r>
              <a:rPr lang="en-US" sz="2000" dirty="0" err="1" smtClean="0"/>
              <a:t>dhe</a:t>
            </a:r>
            <a:r>
              <a:rPr lang="en-US" sz="2000" dirty="0" smtClean="0"/>
              <a:t> me </a:t>
            </a:r>
            <a:r>
              <a:rPr lang="en-US" sz="2000" dirty="0" err="1" smtClean="0"/>
              <a:t>pajisje</a:t>
            </a:r>
            <a:r>
              <a:rPr lang="en-US" sz="2000" dirty="0" smtClean="0"/>
              <a:t> </a:t>
            </a:r>
            <a:r>
              <a:rPr lang="en-US" sz="2000" dirty="0" err="1" smtClean="0"/>
              <a:t>fundore</a:t>
            </a:r>
            <a:r>
              <a:rPr lang="en-US" sz="2000" dirty="0" smtClean="0"/>
              <a:t> (</a:t>
            </a:r>
            <a:r>
              <a:rPr lang="en-US" sz="2000" dirty="0" err="1" smtClean="0"/>
              <a:t>printer,laptop,pc</a:t>
            </a:r>
            <a:r>
              <a:rPr lang="en-US" sz="2000" dirty="0" smtClean="0"/>
              <a:t>).Me </a:t>
            </a:r>
            <a:r>
              <a:rPr lang="en-US" sz="2000" dirty="0" err="1" smtClean="0"/>
              <a:t>ane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ketij</a:t>
            </a:r>
            <a:r>
              <a:rPr lang="en-US" sz="2000" dirty="0" smtClean="0"/>
              <a:t> </a:t>
            </a:r>
            <a:r>
              <a:rPr lang="en-US" sz="2000" dirty="0" err="1" smtClean="0"/>
              <a:t>projekti</a:t>
            </a:r>
            <a:r>
              <a:rPr lang="en-US" sz="2000" dirty="0" smtClean="0"/>
              <a:t> ne </a:t>
            </a:r>
            <a:r>
              <a:rPr lang="en-US" sz="2000" dirty="0" err="1" smtClean="0"/>
              <a:t>kemi</a:t>
            </a:r>
            <a:r>
              <a:rPr lang="en-US" sz="2000" dirty="0" smtClean="0"/>
              <a:t> </a:t>
            </a:r>
            <a:r>
              <a:rPr lang="en-US" sz="2000" dirty="0" err="1" smtClean="0"/>
              <a:t>kuptuar</a:t>
            </a:r>
            <a:r>
              <a:rPr lang="en-US" sz="2000" dirty="0" smtClean="0"/>
              <a:t> </a:t>
            </a:r>
            <a:r>
              <a:rPr lang="en-US" sz="2000" dirty="0" err="1" smtClean="0"/>
              <a:t>funksionimin</a:t>
            </a:r>
            <a:r>
              <a:rPr lang="en-US" sz="2000" dirty="0" smtClean="0"/>
              <a:t> e </a:t>
            </a:r>
            <a:r>
              <a:rPr lang="en-US" sz="2000" dirty="0" err="1" smtClean="0"/>
              <a:t>plote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pajisjeve</a:t>
            </a:r>
            <a:r>
              <a:rPr lang="en-US" sz="2000" dirty="0" smtClean="0"/>
              <a:t> ne </a:t>
            </a:r>
            <a:r>
              <a:rPr lang="en-US" sz="2000" smtClean="0"/>
              <a:t>rrjete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348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FALEMINDERIT PER VEMENDJEN TUAJ!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1271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 numCol="2">
            <a:normAutofit fontScale="90000"/>
          </a:bodyPr>
          <a:lstStyle/>
          <a:p>
            <a:pPr algn="just"/>
            <a:r>
              <a:rPr lang="en-US" dirty="0" smtClean="0"/>
              <a:t>               </a:t>
            </a:r>
            <a:r>
              <a:rPr lang="en-US" dirty="0" err="1" smtClean="0"/>
              <a:t>Përmbajtja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524000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3000" dirty="0" smtClean="0">
                <a:solidFill>
                  <a:prstClr val="black"/>
                </a:solidFill>
                <a:ea typeface="+mj-ea"/>
                <a:cs typeface="+mj-cs"/>
              </a:rPr>
              <a:t>-</a:t>
            </a:r>
            <a:r>
              <a:rPr lang="en-US" sz="3000" dirty="0" err="1" smtClean="0">
                <a:solidFill>
                  <a:prstClr val="black"/>
                </a:solidFill>
                <a:ea typeface="+mj-ea"/>
                <a:cs typeface="+mj-cs"/>
              </a:rPr>
              <a:t>Hyrje</a:t>
            </a:r>
            <a:endParaRPr lang="en-US" sz="3000" dirty="0" smtClean="0">
              <a:solidFill>
                <a:prstClr val="black"/>
              </a:solidFill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-</a:t>
            </a:r>
            <a:r>
              <a:rPr lang="en-US" sz="2500" dirty="0" err="1" smtClean="0">
                <a:solidFill>
                  <a:prstClr val="black"/>
                </a:solidFill>
                <a:ea typeface="+mj-ea"/>
                <a:cs typeface="+mj-cs"/>
              </a:rPr>
              <a:t>Pershkrimi</a:t>
            </a: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 I </a:t>
            </a:r>
            <a:r>
              <a:rPr lang="en-US" sz="2500" dirty="0" err="1" smtClean="0">
                <a:solidFill>
                  <a:prstClr val="black"/>
                </a:solidFill>
                <a:ea typeface="+mj-ea"/>
                <a:cs typeface="+mj-cs"/>
              </a:rPr>
              <a:t>Programit</a:t>
            </a:r>
            <a:endParaRPr lang="en-US" sz="2500" dirty="0" smtClean="0">
              <a:solidFill>
                <a:prstClr val="black"/>
              </a:solidFill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-</a:t>
            </a:r>
            <a:r>
              <a:rPr lang="en-US" sz="2500" dirty="0" err="1" smtClean="0">
                <a:solidFill>
                  <a:prstClr val="black"/>
                </a:solidFill>
                <a:ea typeface="+mj-ea"/>
                <a:cs typeface="+mj-cs"/>
              </a:rPr>
              <a:t>Cka</a:t>
            </a: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US" sz="2500" dirty="0" err="1" smtClean="0">
                <a:solidFill>
                  <a:prstClr val="black"/>
                </a:solidFill>
                <a:ea typeface="+mj-ea"/>
                <a:cs typeface="+mj-cs"/>
              </a:rPr>
              <a:t>eshte</a:t>
            </a: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US" sz="2500" dirty="0" err="1" smtClean="0">
                <a:solidFill>
                  <a:prstClr val="black"/>
                </a:solidFill>
                <a:ea typeface="+mj-ea"/>
                <a:cs typeface="+mj-cs"/>
              </a:rPr>
              <a:t>Routeri</a:t>
            </a:r>
            <a:endParaRPr lang="en-US" sz="2500" dirty="0" smtClean="0">
              <a:solidFill>
                <a:prstClr val="black"/>
              </a:solidFill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-</a:t>
            </a:r>
            <a:r>
              <a:rPr lang="en-US" sz="2500" dirty="0" err="1" smtClean="0">
                <a:solidFill>
                  <a:prstClr val="black"/>
                </a:solidFill>
                <a:ea typeface="+mj-ea"/>
                <a:cs typeface="+mj-cs"/>
              </a:rPr>
              <a:t>Lidhja</a:t>
            </a: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 Switch</a:t>
            </a:r>
          </a:p>
          <a:p>
            <a:pPr lvl="0">
              <a:spcBef>
                <a:spcPct val="0"/>
              </a:spcBef>
            </a:pP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-</a:t>
            </a:r>
            <a:r>
              <a:rPr lang="en-US" sz="2500" dirty="0" err="1" smtClean="0">
                <a:solidFill>
                  <a:prstClr val="black"/>
                </a:solidFill>
                <a:ea typeface="+mj-ea"/>
                <a:cs typeface="+mj-cs"/>
              </a:rPr>
              <a:t>Implementimi</a:t>
            </a: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 I </a:t>
            </a:r>
            <a:r>
              <a:rPr lang="en-US" sz="2500" dirty="0" err="1" smtClean="0">
                <a:solidFill>
                  <a:prstClr val="black"/>
                </a:solidFill>
                <a:ea typeface="+mj-ea"/>
                <a:cs typeface="+mj-cs"/>
              </a:rPr>
              <a:t>kerkesave</a:t>
            </a: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:</a:t>
            </a:r>
          </a:p>
          <a:p>
            <a:pPr marL="457200" lvl="0" indent="-457200">
              <a:spcBef>
                <a:spcPct val="0"/>
              </a:spcBef>
              <a:buFont typeface="+mj-lt"/>
              <a:buAutoNum type="arabicPeriod"/>
            </a:pP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Router</a:t>
            </a:r>
          </a:p>
          <a:p>
            <a:pPr marL="457200" lvl="0" indent="-457200">
              <a:spcBef>
                <a:spcPct val="0"/>
              </a:spcBef>
              <a:buFont typeface="+mj-lt"/>
              <a:buAutoNum type="arabicPeriod"/>
            </a:pP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Switch</a:t>
            </a:r>
          </a:p>
          <a:p>
            <a:pPr marL="457200" lvl="0" indent="-457200">
              <a:spcBef>
                <a:spcPct val="0"/>
              </a:spcBef>
              <a:buFont typeface="+mj-lt"/>
              <a:buAutoNum type="arabicPeriod"/>
            </a:pPr>
            <a:r>
              <a:rPr lang="en-US" sz="2500" dirty="0" err="1" smtClean="0">
                <a:solidFill>
                  <a:prstClr val="black"/>
                </a:solidFill>
                <a:ea typeface="+mj-ea"/>
                <a:cs typeface="+mj-cs"/>
              </a:rPr>
              <a:t>Konfigurimi</a:t>
            </a: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 I </a:t>
            </a:r>
            <a:r>
              <a:rPr lang="en-US" sz="2500" dirty="0" err="1" smtClean="0">
                <a:solidFill>
                  <a:prstClr val="black"/>
                </a:solidFill>
                <a:ea typeface="+mj-ea"/>
                <a:cs typeface="+mj-cs"/>
              </a:rPr>
              <a:t>Printerit</a:t>
            </a:r>
            <a:endParaRPr lang="en-US" sz="2500" dirty="0" smtClean="0">
              <a:solidFill>
                <a:prstClr val="black"/>
              </a:solidFill>
              <a:ea typeface="+mj-ea"/>
              <a:cs typeface="+mj-cs"/>
            </a:endParaRPr>
          </a:p>
          <a:p>
            <a:pPr marL="457200" lvl="0" indent="-457200">
              <a:spcBef>
                <a:spcPct val="0"/>
              </a:spcBef>
              <a:buFont typeface="+mj-lt"/>
              <a:buAutoNum type="arabicPeriod"/>
            </a:pPr>
            <a:r>
              <a:rPr lang="en-US" sz="2500" dirty="0" err="1" smtClean="0">
                <a:solidFill>
                  <a:prstClr val="black"/>
                </a:solidFill>
                <a:ea typeface="+mj-ea"/>
                <a:cs typeface="+mj-cs"/>
              </a:rPr>
              <a:t>Konfigurimi</a:t>
            </a: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 I Web </a:t>
            </a:r>
            <a:r>
              <a:rPr lang="en-US" sz="2500" dirty="0" err="1" smtClean="0">
                <a:solidFill>
                  <a:prstClr val="black"/>
                </a:solidFill>
                <a:ea typeface="+mj-ea"/>
                <a:cs typeface="+mj-cs"/>
              </a:rPr>
              <a:t>Serverit</a:t>
            </a: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US" sz="2500" dirty="0" err="1" smtClean="0">
                <a:solidFill>
                  <a:prstClr val="black"/>
                </a:solidFill>
                <a:ea typeface="+mj-ea"/>
                <a:cs typeface="+mj-cs"/>
              </a:rPr>
              <a:t>dhe</a:t>
            </a: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 DNS </a:t>
            </a:r>
            <a:r>
              <a:rPr lang="en-US" sz="2500" dirty="0" err="1" smtClean="0">
                <a:solidFill>
                  <a:prstClr val="black"/>
                </a:solidFill>
                <a:ea typeface="+mj-ea"/>
                <a:cs typeface="+mj-cs"/>
              </a:rPr>
              <a:t>Serverit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sz="2500" dirty="0" smtClean="0">
                <a:solidFill>
                  <a:prstClr val="black"/>
                </a:solidFill>
                <a:ea typeface="+mj-ea"/>
                <a:cs typeface="+mj-cs"/>
              </a:rPr>
              <a:t>-</a:t>
            </a:r>
            <a:r>
              <a:rPr lang="en-US" sz="2500" dirty="0" err="1" smtClean="0">
                <a:solidFill>
                  <a:prstClr val="black"/>
                </a:solidFill>
                <a:ea typeface="+mj-ea"/>
                <a:cs typeface="+mj-cs"/>
              </a:rPr>
              <a:t>Perfundimi</a:t>
            </a:r>
            <a:endParaRPr lang="en-US" sz="2500" dirty="0">
              <a:solidFill>
                <a:prstClr val="black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803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Pershkrimi</a:t>
            </a:r>
            <a:r>
              <a:rPr lang="en-US" sz="3500" dirty="0" smtClean="0"/>
              <a:t> I </a:t>
            </a:r>
            <a:r>
              <a:rPr lang="en-US" sz="3500" dirty="0" err="1" smtClean="0"/>
              <a:t>programit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/>
              <a:t>Dizajnimin</a:t>
            </a:r>
            <a:r>
              <a:rPr lang="en-US" sz="2000" dirty="0" smtClean="0"/>
              <a:t> e </a:t>
            </a:r>
            <a:r>
              <a:rPr lang="en-US" sz="2000" dirty="0" err="1" smtClean="0"/>
              <a:t>ketij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programi</a:t>
            </a:r>
            <a:r>
              <a:rPr lang="en-US" sz="2000" dirty="0" smtClean="0"/>
              <a:t> </a:t>
            </a:r>
            <a:r>
              <a:rPr lang="en-US" sz="2000" dirty="0" err="1" smtClean="0"/>
              <a:t>kemi</a:t>
            </a:r>
            <a:r>
              <a:rPr lang="en-US" sz="2000" dirty="0" smtClean="0"/>
              <a:t> </a:t>
            </a:r>
            <a:r>
              <a:rPr lang="en-US" sz="2000" dirty="0" err="1" smtClean="0"/>
              <a:t>arritur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bejme</a:t>
            </a:r>
            <a:r>
              <a:rPr lang="en-US" sz="2000" dirty="0" smtClean="0"/>
              <a:t> me </a:t>
            </a:r>
            <a:r>
              <a:rPr lang="en-US" sz="2000" dirty="0" err="1" smtClean="0"/>
              <a:t>ane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CiscoPacketTracer</a:t>
            </a:r>
            <a:r>
              <a:rPr lang="en-US" sz="2000" dirty="0" smtClean="0"/>
              <a:t> </a:t>
            </a:r>
            <a:r>
              <a:rPr lang="en-US" sz="2000" dirty="0" err="1" smtClean="0"/>
              <a:t>vegel</a:t>
            </a:r>
            <a:r>
              <a:rPr lang="en-US" sz="2000" dirty="0" smtClean="0"/>
              <a:t> e </a:t>
            </a:r>
            <a:r>
              <a:rPr lang="en-US" sz="2000" dirty="0" err="1" smtClean="0"/>
              <a:t>cila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mundeson</a:t>
            </a:r>
            <a:r>
              <a:rPr lang="en-US" sz="2000" dirty="0" smtClean="0"/>
              <a:t> </a:t>
            </a:r>
            <a:r>
              <a:rPr lang="en-US" sz="2000" dirty="0" err="1" smtClean="0"/>
              <a:t>lidhjen</a:t>
            </a:r>
            <a:r>
              <a:rPr lang="en-US" sz="2000" dirty="0" smtClean="0"/>
              <a:t> e </a:t>
            </a:r>
            <a:r>
              <a:rPr lang="en-US" sz="2000" dirty="0" err="1" smtClean="0"/>
              <a:t>routerave</a:t>
            </a:r>
            <a:r>
              <a:rPr lang="en-US" sz="2000" dirty="0" smtClean="0"/>
              <a:t> , </a:t>
            </a:r>
            <a:r>
              <a:rPr lang="en-US" sz="2000" dirty="0" err="1" smtClean="0"/>
              <a:t>switchave</a:t>
            </a:r>
            <a:r>
              <a:rPr lang="en-US" sz="2000" dirty="0" smtClean="0"/>
              <a:t> </a:t>
            </a:r>
          </a:p>
          <a:p>
            <a:pPr algn="l"/>
            <a:r>
              <a:rPr lang="en-US" sz="2000" dirty="0" err="1" smtClean="0"/>
              <a:t>Perveq</a:t>
            </a:r>
            <a:r>
              <a:rPr lang="en-US" sz="2000" dirty="0" smtClean="0"/>
              <a:t> </a:t>
            </a:r>
            <a:r>
              <a:rPr lang="en-US" sz="2000" dirty="0" err="1" smtClean="0"/>
              <a:t>deges</a:t>
            </a:r>
            <a:r>
              <a:rPr lang="en-US" sz="2000" dirty="0" smtClean="0"/>
              <a:t> </a:t>
            </a:r>
            <a:r>
              <a:rPr lang="en-US" sz="2000" dirty="0" err="1" smtClean="0"/>
              <a:t>kryesore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implementimin</a:t>
            </a:r>
            <a:r>
              <a:rPr lang="en-US" sz="2000" dirty="0" smtClean="0"/>
              <a:t> e </a:t>
            </a:r>
            <a:r>
              <a:rPr lang="en-US" sz="2000" dirty="0" err="1" smtClean="0"/>
              <a:t>kemi</a:t>
            </a:r>
            <a:r>
              <a:rPr lang="en-US" sz="2000" dirty="0" smtClean="0"/>
              <a:t> </a:t>
            </a:r>
            <a:r>
              <a:rPr lang="en-US" sz="2000" dirty="0" err="1" smtClean="0"/>
              <a:t>bere</a:t>
            </a:r>
            <a:r>
              <a:rPr lang="en-US" sz="2000" dirty="0" smtClean="0"/>
              <a:t> </a:t>
            </a:r>
            <a:r>
              <a:rPr lang="en-US" sz="2000" dirty="0" err="1" smtClean="0"/>
              <a:t>edhe</a:t>
            </a:r>
            <a:r>
              <a:rPr lang="en-US" sz="2000" dirty="0" smtClean="0"/>
              <a:t> per ne 5 </a:t>
            </a:r>
            <a:r>
              <a:rPr lang="en-US" sz="2000" dirty="0" err="1" smtClean="0"/>
              <a:t>dege</a:t>
            </a:r>
            <a:r>
              <a:rPr lang="en-US" sz="2000" dirty="0" smtClean="0"/>
              <a:t> </a:t>
            </a:r>
            <a:r>
              <a:rPr lang="en-US" sz="2000" dirty="0" err="1" smtClean="0"/>
              <a:t>tjera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cilat</a:t>
            </a:r>
            <a:r>
              <a:rPr lang="en-US" sz="2000" dirty="0" smtClean="0"/>
              <a:t> </a:t>
            </a:r>
            <a:r>
              <a:rPr lang="en-US" sz="2000" dirty="0" err="1" smtClean="0"/>
              <a:t>jane</a:t>
            </a:r>
            <a:r>
              <a:rPr lang="en-US" sz="2000" dirty="0" smtClean="0"/>
              <a:t> :</a:t>
            </a:r>
          </a:p>
          <a:p>
            <a:pPr algn="l"/>
            <a:r>
              <a:rPr lang="en-US" sz="2000" dirty="0" err="1" smtClean="0"/>
              <a:t>Raiffeisen</a:t>
            </a:r>
            <a:r>
              <a:rPr lang="en-US" sz="2000" dirty="0" smtClean="0"/>
              <a:t> Bank :</a:t>
            </a:r>
            <a:r>
              <a:rPr lang="en-US" sz="2000" dirty="0" err="1" smtClean="0"/>
              <a:t>Prishtine</a:t>
            </a:r>
            <a:endParaRPr lang="en-US" sz="2000" dirty="0" smtClean="0"/>
          </a:p>
          <a:p>
            <a:pPr algn="l"/>
            <a:r>
              <a:rPr lang="en-US" sz="2000" dirty="0" err="1"/>
              <a:t>Raiffeisen</a:t>
            </a:r>
            <a:r>
              <a:rPr lang="en-US" sz="2000" dirty="0"/>
              <a:t> Bank </a:t>
            </a:r>
            <a:r>
              <a:rPr lang="en-US" sz="2000" dirty="0" smtClean="0"/>
              <a:t>:</a:t>
            </a:r>
            <a:r>
              <a:rPr lang="en-US" sz="2000" dirty="0" err="1" smtClean="0"/>
              <a:t>Gjilan</a:t>
            </a:r>
            <a:endParaRPr lang="en-US" sz="2000" dirty="0" smtClean="0"/>
          </a:p>
          <a:p>
            <a:pPr algn="l"/>
            <a:r>
              <a:rPr lang="en-US" sz="2000" dirty="0" err="1"/>
              <a:t>Raiffeisen</a:t>
            </a:r>
            <a:r>
              <a:rPr lang="en-US" sz="2000" dirty="0"/>
              <a:t> Bank </a:t>
            </a:r>
            <a:r>
              <a:rPr lang="en-US" sz="2000" dirty="0" smtClean="0"/>
              <a:t>:</a:t>
            </a:r>
            <a:r>
              <a:rPr lang="en-US" sz="2000" dirty="0" err="1" smtClean="0"/>
              <a:t>Ferizaj</a:t>
            </a:r>
            <a:endParaRPr lang="en-US" sz="2000" dirty="0" smtClean="0"/>
          </a:p>
          <a:p>
            <a:pPr algn="l"/>
            <a:r>
              <a:rPr lang="en-US" sz="2000" dirty="0" err="1"/>
              <a:t>Raiffeisen</a:t>
            </a:r>
            <a:r>
              <a:rPr lang="en-US" sz="2000" dirty="0"/>
              <a:t> Bank </a:t>
            </a:r>
            <a:r>
              <a:rPr lang="en-US" sz="2000" dirty="0" smtClean="0"/>
              <a:t>:</a:t>
            </a:r>
            <a:r>
              <a:rPr lang="en-US" sz="2000" dirty="0" err="1" smtClean="0"/>
              <a:t>Prizren</a:t>
            </a:r>
            <a:endParaRPr lang="en-US" sz="2000" dirty="0" smtClean="0"/>
          </a:p>
          <a:p>
            <a:pPr algn="l"/>
            <a:r>
              <a:rPr lang="en-US" sz="2000" dirty="0" err="1"/>
              <a:t>Raiffeisen</a:t>
            </a:r>
            <a:r>
              <a:rPr lang="en-US" sz="2000" dirty="0"/>
              <a:t> Bank :</a:t>
            </a:r>
            <a:r>
              <a:rPr lang="en-US" sz="2000" dirty="0" err="1" smtClean="0"/>
              <a:t>Prizren</a:t>
            </a:r>
            <a:endParaRPr lang="en-US" sz="2000" dirty="0" smtClean="0"/>
          </a:p>
          <a:p>
            <a:pPr algn="l"/>
            <a:r>
              <a:rPr lang="en-US" sz="2000" dirty="0" err="1"/>
              <a:t>Raiffeisen</a:t>
            </a:r>
            <a:r>
              <a:rPr lang="en-US" sz="2000" dirty="0"/>
              <a:t> Bank </a:t>
            </a:r>
            <a:r>
              <a:rPr lang="en-US" sz="2000" dirty="0" smtClean="0"/>
              <a:t>:</a:t>
            </a:r>
            <a:r>
              <a:rPr lang="en-US" sz="2000" dirty="0" err="1" smtClean="0"/>
              <a:t>Mitrovice</a:t>
            </a:r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r>
              <a:rPr lang="en-US" sz="2000" dirty="0" err="1" smtClean="0"/>
              <a:t>Secilin</a:t>
            </a:r>
            <a:r>
              <a:rPr lang="en-US" sz="2000" dirty="0" smtClean="0"/>
              <a:t> router e  </a:t>
            </a:r>
            <a:r>
              <a:rPr lang="en-US" sz="2000" dirty="0" err="1" smtClean="0"/>
              <a:t>kemi</a:t>
            </a:r>
            <a:r>
              <a:rPr lang="en-US" sz="2000" dirty="0" smtClean="0"/>
              <a:t> </a:t>
            </a:r>
            <a:r>
              <a:rPr lang="en-US" sz="2000" dirty="0" err="1" smtClean="0"/>
              <a:t>lidhur</a:t>
            </a:r>
            <a:r>
              <a:rPr lang="en-US" sz="2000" dirty="0" smtClean="0"/>
              <a:t> me </a:t>
            </a:r>
            <a:r>
              <a:rPr lang="en-US" sz="2000" dirty="0" err="1" smtClean="0"/>
              <a:t>pajisjet</a:t>
            </a:r>
            <a:r>
              <a:rPr lang="en-US" sz="2000" dirty="0" smtClean="0"/>
              <a:t> </a:t>
            </a:r>
            <a:r>
              <a:rPr lang="en-US" sz="2000" dirty="0" err="1" smtClean="0"/>
              <a:t>tjera</a:t>
            </a:r>
            <a:r>
              <a:rPr lang="en-US" sz="2000" dirty="0" smtClean="0"/>
              <a:t> ne </a:t>
            </a:r>
            <a:r>
              <a:rPr lang="en-US" sz="2000" dirty="0" err="1" smtClean="0"/>
              <a:t>rrjetë.Lidhja</a:t>
            </a:r>
            <a:r>
              <a:rPr lang="en-US" sz="2000" dirty="0" smtClean="0"/>
              <a:t> </a:t>
            </a:r>
            <a:r>
              <a:rPr lang="en-US" sz="2000" dirty="0" err="1" smtClean="0"/>
              <a:t>mes</a:t>
            </a:r>
            <a:r>
              <a:rPr lang="en-US" sz="2000" dirty="0" smtClean="0"/>
              <a:t> </a:t>
            </a:r>
            <a:r>
              <a:rPr lang="en-US" sz="2000" dirty="0" err="1" smtClean="0"/>
              <a:t>pajisjeve</a:t>
            </a:r>
            <a:r>
              <a:rPr lang="en-US" sz="2000" dirty="0" smtClean="0"/>
              <a:t> </a:t>
            </a:r>
            <a:r>
              <a:rPr lang="en-US" sz="2000" dirty="0" err="1" smtClean="0"/>
              <a:t>eshte</a:t>
            </a:r>
            <a:r>
              <a:rPr lang="en-US" sz="2000" dirty="0" smtClean="0"/>
              <a:t> </a:t>
            </a:r>
            <a:r>
              <a:rPr lang="en-US" sz="2000" dirty="0" err="1" smtClean="0"/>
              <a:t>bere</a:t>
            </a:r>
            <a:r>
              <a:rPr lang="en-US" sz="2000" dirty="0" smtClean="0"/>
              <a:t> me </a:t>
            </a:r>
            <a:r>
              <a:rPr lang="en-US" sz="2000" dirty="0" err="1" smtClean="0"/>
              <a:t>ane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nje</a:t>
            </a:r>
            <a:r>
              <a:rPr lang="en-US" sz="2000" dirty="0" smtClean="0"/>
              <a:t> </a:t>
            </a:r>
            <a:r>
              <a:rPr lang="en-US" sz="2000" dirty="0" err="1" smtClean="0"/>
              <a:t>komande</a:t>
            </a:r>
            <a:r>
              <a:rPr lang="en-US" sz="2000" dirty="0" smtClean="0"/>
              <a:t> e </a:t>
            </a:r>
            <a:r>
              <a:rPr lang="en-US" sz="2000" dirty="0" err="1" smtClean="0"/>
              <a:t>cila</a:t>
            </a:r>
            <a:r>
              <a:rPr lang="en-US" sz="2000" dirty="0" smtClean="0"/>
              <a:t> </a:t>
            </a:r>
            <a:r>
              <a:rPr lang="en-US" sz="2000" dirty="0" err="1" smtClean="0"/>
              <a:t>gjendet</a:t>
            </a:r>
            <a:r>
              <a:rPr lang="en-US" sz="2000" dirty="0" smtClean="0"/>
              <a:t> ne fund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PacketTracer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980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069975"/>
          </a:xfrm>
        </p:spPr>
        <p:txBody>
          <a:bodyPr/>
          <a:lstStyle/>
          <a:p>
            <a:r>
              <a:rPr lang="en-US" dirty="0" err="1" smtClean="0"/>
              <a:t>Hyrja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algn="l"/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Ky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projekt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eshte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nisur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qellim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behet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dizajnimi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rrjetes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Raiffeisen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Bank me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perdorimit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vegles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CiscoPacketTracer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Packet Tracer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është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një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protokoll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simulator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është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zhvilluar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Dennis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Frezzo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ekipi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tij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Cisco Systems. Packet Tracer (PT)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është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një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vegël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dinamike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fuqishme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paraqet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protokollet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ndryshme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përdoren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rrjete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qoftë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real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simulimit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Kjo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përfshinë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protokollet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shtresës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dytë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siç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është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Ethernet-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protokollet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shtresës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tretë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siç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IP, ICMP,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ARP,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protokollet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shtresës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katërt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siç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TCP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UDP.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laborator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për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qëllim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familjarizimin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tuaj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ndërfaqen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kryesore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Packet Tracer, duke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përfshirë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shtimin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fshirjen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pajisjeve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rrjetë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llojet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kabllove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përdoren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rrjetë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Cisco Packet Tracer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është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një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rrjetave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kompjuterike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simulues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mundëson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të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mirremi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sjelljet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rrjetave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përgjigjet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pyetjet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"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qka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nëse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.Packet Tracer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mundëson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simulimin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vizualizimin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autorizimin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aftësitë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vlerësimit,bashkëpunimin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lehtëson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mësimdhënien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mësimin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koncepteve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komplekse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teknologjisë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2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143000"/>
          </a:xfrm>
        </p:spPr>
        <p:txBody>
          <a:bodyPr/>
          <a:lstStyle/>
          <a:p>
            <a:r>
              <a:rPr lang="en-US" dirty="0" err="1" smtClean="0"/>
              <a:t>Routeri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Ruteri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është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një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paisje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e 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rrjetave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kompjuterike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cili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mundëson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shpërndarjen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paketave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dhënave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drejt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destinacionit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tyre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sipas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procesit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njohur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rutim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Ruterët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ndodhen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në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shtresën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tretë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modelit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shtatë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shtresorë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rrjetave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kompjuterike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Rutimi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shpeshti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lidhet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me 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Internet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Protokollin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megjithatë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edhe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protokolle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pak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popullarizuara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rutimit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kanë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mbetur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ende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në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përdorim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Në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vitet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e 60-ta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kompjuterët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me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përdorim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gjeneral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përdoreshin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ruter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Edhe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pse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kompjuterët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me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përdorim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gjeneral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mund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performojnë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rutimin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ruterët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modern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janë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kompjuter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specializuar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gjeneralisht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me 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hardware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shtesë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në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mënyrë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që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ritet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performaca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për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funksionet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ruterit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siq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janë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shpërndarja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paketave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dhe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IPsec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enkriptimi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Ndryshime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tjera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përmirsuan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besueshmërinë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siq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janë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përdorimi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baterisë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krahas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përdorimit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rrymës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alternative,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përdorimi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memorjes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solide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krahas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memorjes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magnetike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Ruterët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modern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kanë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filluar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ngjajnë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switch-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ave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telefonik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teknologjia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cilave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është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duke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konvergjuar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në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një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zëvendësim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eventual.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Ruterët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parë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modern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përkushtuar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dhe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pavarur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janë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Fuzball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ruterët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222375"/>
          </a:xfrm>
        </p:spPr>
        <p:txBody>
          <a:bodyPr/>
          <a:lstStyle/>
          <a:p>
            <a:r>
              <a:rPr lang="en-US" dirty="0" err="1" smtClean="0"/>
              <a:t>Lidhjet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144000" cy="54864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Ethernet LAN-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modern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përdorë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topologjinë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yll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secila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nyjë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kyqet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Switch-in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qëndror.Roli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Switch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është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pranojë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kornizat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cilat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vijnë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hyrje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t'i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transmetoj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dalje.Switch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është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transparent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karshi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nyjeve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çka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thotë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nyja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adreson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kornizën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nyjës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tjetër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(pa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nevojë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adresojë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Switch)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hezitim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dërgon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kornizën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rrjet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pa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frikën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Switch do ta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kornizën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ta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dërgojë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nyjën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gabuar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raste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kur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kornizat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dalje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Switch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tejkalojnë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kapacitetin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daljes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Switch.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regulloj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këtë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problem,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daljet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Switch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ashtuquajturën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mbulesë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njëjtën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mënyrë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sikur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daljet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Router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për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datagramet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rrjet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ndërtuar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Switch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paraqitet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humbja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kapacitetit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përplasja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kornizave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 Switch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bën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mbulimin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kornizave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asnjëhëre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transmeton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shumë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një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kornizë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Switch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mundëson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një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performancë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rëndësishme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përmirësimin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transmetimit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rrjet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2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Implementimi</a:t>
            </a:r>
            <a:r>
              <a:rPr lang="en-US" sz="3500" dirty="0" smtClean="0"/>
              <a:t> I </a:t>
            </a:r>
            <a:r>
              <a:rPr lang="en-US" sz="3500" dirty="0" err="1" smtClean="0"/>
              <a:t>kerkesave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6" y="1143000"/>
            <a:ext cx="9133114" cy="5715000"/>
          </a:xfrm>
        </p:spPr>
        <p:txBody>
          <a:bodyPr/>
          <a:lstStyle/>
          <a:p>
            <a:r>
              <a:rPr lang="en-US" dirty="0" err="1" smtClean="0"/>
              <a:t>Implementimi</a:t>
            </a:r>
            <a:r>
              <a:rPr lang="en-US" dirty="0" smtClean="0"/>
              <a:t> I </a:t>
            </a:r>
            <a:r>
              <a:rPr lang="en-US" dirty="0" err="1" smtClean="0"/>
              <a:t>routerave</a:t>
            </a:r>
            <a:endParaRPr lang="en-US" dirty="0" smtClean="0"/>
          </a:p>
          <a:p>
            <a:pPr algn="l"/>
            <a:r>
              <a:rPr lang="en-US" sz="2000" dirty="0" smtClean="0"/>
              <a:t>Tipi I </a:t>
            </a:r>
            <a:r>
              <a:rPr lang="en-US" sz="2000" dirty="0" err="1" smtClean="0"/>
              <a:t>routerave</a:t>
            </a:r>
            <a:r>
              <a:rPr lang="en-US" sz="2000" dirty="0" smtClean="0"/>
              <a:t> </a:t>
            </a:r>
            <a:r>
              <a:rPr lang="en-US" sz="2000" dirty="0" err="1" smtClean="0"/>
              <a:t>qe</a:t>
            </a:r>
            <a:r>
              <a:rPr lang="en-US" sz="2000" dirty="0" smtClean="0"/>
              <a:t> </a:t>
            </a:r>
            <a:r>
              <a:rPr lang="en-US" sz="2000" dirty="0" err="1" smtClean="0"/>
              <a:t>eshte</a:t>
            </a:r>
            <a:r>
              <a:rPr lang="en-US" sz="2000" dirty="0" smtClean="0"/>
              <a:t> </a:t>
            </a:r>
            <a:r>
              <a:rPr lang="en-US" sz="2000" dirty="0" err="1" smtClean="0"/>
              <a:t>perdorur</a:t>
            </a:r>
            <a:r>
              <a:rPr lang="en-US" sz="2000" dirty="0" smtClean="0"/>
              <a:t> </a:t>
            </a:r>
            <a:r>
              <a:rPr lang="en-US" sz="2000" dirty="0" err="1" smtClean="0"/>
              <a:t>eshte</a:t>
            </a:r>
            <a:r>
              <a:rPr lang="en-US" sz="2000" dirty="0" smtClean="0"/>
              <a:t> Cisco Router 2911.Ne </a:t>
            </a:r>
            <a:r>
              <a:rPr lang="en-US" sz="2000" dirty="0" err="1" smtClean="0"/>
              <a:t>implementimin</a:t>
            </a:r>
            <a:r>
              <a:rPr lang="en-US" sz="2000" dirty="0" smtClean="0"/>
              <a:t> tone </a:t>
            </a:r>
            <a:r>
              <a:rPr lang="en-US" sz="2000" dirty="0" err="1" smtClean="0"/>
              <a:t>kemi</a:t>
            </a:r>
            <a:r>
              <a:rPr lang="en-US" sz="2000" dirty="0" smtClean="0"/>
              <a:t> 1 </a:t>
            </a:r>
            <a:r>
              <a:rPr lang="en-US" sz="2000" dirty="0" err="1" smtClean="0"/>
              <a:t>Dege</a:t>
            </a:r>
            <a:r>
              <a:rPr lang="en-US" sz="2000" dirty="0" smtClean="0"/>
              <a:t> </a:t>
            </a:r>
            <a:r>
              <a:rPr lang="en-US" sz="2000" dirty="0" err="1" smtClean="0"/>
              <a:t>kryesore</a:t>
            </a:r>
            <a:r>
              <a:rPr lang="en-US" sz="2000" dirty="0" smtClean="0"/>
              <a:t> </a:t>
            </a:r>
            <a:r>
              <a:rPr lang="en-US" sz="2000" dirty="0" err="1" smtClean="0"/>
              <a:t>dhe</a:t>
            </a:r>
            <a:r>
              <a:rPr lang="en-US" sz="2000" dirty="0" smtClean="0"/>
              <a:t> 5 </a:t>
            </a:r>
            <a:r>
              <a:rPr lang="en-US" sz="2000" dirty="0" err="1" smtClean="0"/>
              <a:t>dege</a:t>
            </a:r>
            <a:r>
              <a:rPr lang="en-US" sz="2000" dirty="0" smtClean="0"/>
              <a:t> </a:t>
            </a:r>
            <a:r>
              <a:rPr lang="en-US" sz="2000" dirty="0" err="1" smtClean="0"/>
              <a:t>tjera</a:t>
            </a:r>
            <a:r>
              <a:rPr lang="en-US" sz="2000" dirty="0" smtClean="0"/>
              <a:t> </a:t>
            </a:r>
            <a:r>
              <a:rPr lang="en-US" sz="2000" dirty="0" err="1" smtClean="0"/>
              <a:t>dhe</a:t>
            </a:r>
            <a:r>
              <a:rPr lang="en-US" sz="2000" dirty="0" smtClean="0"/>
              <a:t> </a:t>
            </a:r>
            <a:r>
              <a:rPr lang="en-US" sz="2000" dirty="0" err="1" smtClean="0"/>
              <a:t>secila</a:t>
            </a:r>
            <a:r>
              <a:rPr lang="en-US" sz="2000" dirty="0" smtClean="0"/>
              <a:t> </a:t>
            </a:r>
            <a:r>
              <a:rPr lang="en-US" sz="2000" dirty="0" err="1" smtClean="0"/>
              <a:t>dege</a:t>
            </a:r>
            <a:r>
              <a:rPr lang="en-US" sz="2000" dirty="0" smtClean="0"/>
              <a:t> </a:t>
            </a:r>
            <a:r>
              <a:rPr lang="en-US" sz="2000" dirty="0" err="1" smtClean="0"/>
              <a:t>permban</a:t>
            </a:r>
            <a:r>
              <a:rPr lang="en-US" sz="2000" dirty="0" smtClean="0"/>
              <a:t> </a:t>
            </a:r>
            <a:r>
              <a:rPr lang="en-US" sz="2000" dirty="0" err="1" smtClean="0"/>
              <a:t>routerin</a:t>
            </a:r>
            <a:r>
              <a:rPr lang="en-US" sz="2000" dirty="0" smtClean="0"/>
              <a:t> e </a:t>
            </a:r>
            <a:r>
              <a:rPr lang="en-US" sz="2000" dirty="0" err="1" smtClean="0"/>
              <a:t>permendur</a:t>
            </a:r>
            <a:r>
              <a:rPr lang="en-US" sz="2000" dirty="0" smtClean="0"/>
              <a:t> ne </a:t>
            </a:r>
            <a:r>
              <a:rPr lang="en-US" sz="2000" dirty="0" err="1" smtClean="0"/>
              <a:t>fjaline</a:t>
            </a:r>
            <a:r>
              <a:rPr lang="en-US" sz="2000" dirty="0" smtClean="0"/>
              <a:t> </a:t>
            </a:r>
            <a:r>
              <a:rPr lang="en-US" sz="2000" dirty="0" err="1" smtClean="0"/>
              <a:t>paraprake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1913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49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IMPLEMENTIMI I KERKESAVE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791200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Implementimi</a:t>
            </a:r>
            <a:r>
              <a:rPr lang="en-US" sz="2500" dirty="0" smtClean="0"/>
              <a:t> I Switch</a:t>
            </a:r>
          </a:p>
          <a:p>
            <a:pPr algn="l"/>
            <a:r>
              <a:rPr lang="en-US" sz="2000" dirty="0" err="1" smtClean="0"/>
              <a:t>Implementimin</a:t>
            </a:r>
            <a:r>
              <a:rPr lang="en-US" sz="2000" dirty="0" smtClean="0"/>
              <a:t> e switch e </a:t>
            </a:r>
            <a:r>
              <a:rPr lang="en-US" sz="2000" dirty="0" err="1" smtClean="0"/>
              <a:t>kemi</a:t>
            </a:r>
            <a:r>
              <a:rPr lang="en-US" sz="2000" dirty="0" smtClean="0"/>
              <a:t> </a:t>
            </a:r>
            <a:r>
              <a:rPr lang="en-US" sz="2000" dirty="0" err="1" smtClean="0"/>
              <a:t>bere</a:t>
            </a:r>
            <a:r>
              <a:rPr lang="en-US" sz="2000" dirty="0" smtClean="0"/>
              <a:t> me </a:t>
            </a:r>
            <a:r>
              <a:rPr lang="en-US" sz="2000" dirty="0" err="1" smtClean="0"/>
              <a:t>cdo</a:t>
            </a:r>
            <a:r>
              <a:rPr lang="en-US" sz="2000" dirty="0" smtClean="0"/>
              <a:t> router .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29" y="1752600"/>
            <a:ext cx="60483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4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IMPLEMENTIMI I KERKESAVE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Printerit</a:t>
            </a:r>
            <a:endParaRPr lang="en-US" dirty="0" smtClean="0"/>
          </a:p>
          <a:p>
            <a:pPr algn="l"/>
            <a:r>
              <a:rPr lang="en-US" sz="2000" dirty="0" err="1" smtClean="0"/>
              <a:t>Menyra</a:t>
            </a:r>
            <a:r>
              <a:rPr lang="en-US" sz="2000" dirty="0" smtClean="0"/>
              <a:t> e </a:t>
            </a:r>
            <a:r>
              <a:rPr lang="en-US" sz="2000" dirty="0" err="1" smtClean="0"/>
              <a:t>konfigurimit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printerit</a:t>
            </a:r>
            <a:r>
              <a:rPr lang="en-US" sz="2000" dirty="0" smtClean="0"/>
              <a:t> </a:t>
            </a:r>
            <a:r>
              <a:rPr lang="en-US" sz="2000" dirty="0" err="1" smtClean="0"/>
              <a:t>eshte</a:t>
            </a:r>
            <a:r>
              <a:rPr lang="en-US" sz="2000" dirty="0" smtClean="0"/>
              <a:t> </a:t>
            </a:r>
            <a:r>
              <a:rPr lang="en-US" sz="2000" dirty="0" err="1" smtClean="0"/>
              <a:t>paraqitur</a:t>
            </a:r>
            <a:r>
              <a:rPr lang="en-US" sz="2000" dirty="0" smtClean="0"/>
              <a:t> me </a:t>
            </a:r>
            <a:r>
              <a:rPr lang="en-US" sz="2000" dirty="0" err="1" smtClean="0"/>
              <a:t>poshte</a:t>
            </a:r>
            <a:r>
              <a:rPr lang="en-US" sz="2000" dirty="0" smtClean="0"/>
              <a:t> ne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njejten</a:t>
            </a:r>
            <a:r>
              <a:rPr lang="en-US" sz="2000" dirty="0" smtClean="0"/>
              <a:t> </a:t>
            </a:r>
            <a:r>
              <a:rPr lang="en-US" sz="2000" dirty="0" err="1" smtClean="0"/>
              <a:t>menyre</a:t>
            </a:r>
            <a:r>
              <a:rPr lang="en-US" sz="2000" dirty="0" smtClean="0"/>
              <a:t> </a:t>
            </a:r>
            <a:r>
              <a:rPr lang="en-US" sz="2000" dirty="0" err="1" smtClean="0"/>
              <a:t>eshte</a:t>
            </a:r>
            <a:r>
              <a:rPr lang="en-US" sz="2000" dirty="0" smtClean="0"/>
              <a:t> </a:t>
            </a:r>
            <a:r>
              <a:rPr lang="en-US" sz="2000" dirty="0" err="1" smtClean="0"/>
              <a:t>bere</a:t>
            </a:r>
            <a:r>
              <a:rPr lang="en-US" sz="2000" dirty="0" smtClean="0"/>
              <a:t> </a:t>
            </a:r>
            <a:r>
              <a:rPr lang="en-US" sz="2000" dirty="0" err="1" smtClean="0"/>
              <a:t>edhe</a:t>
            </a:r>
            <a:r>
              <a:rPr lang="en-US" sz="2000" dirty="0" smtClean="0"/>
              <a:t> </a:t>
            </a:r>
            <a:r>
              <a:rPr lang="en-US" sz="2000" dirty="0" err="1" smtClean="0"/>
              <a:t>konfigurimi</a:t>
            </a:r>
            <a:r>
              <a:rPr lang="en-US" sz="2000" dirty="0" smtClean="0"/>
              <a:t> I </a:t>
            </a:r>
            <a:r>
              <a:rPr lang="en-US" sz="2000" dirty="0" err="1" smtClean="0"/>
              <a:t>printereve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tjera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2940844"/>
            <a:ext cx="6524625" cy="342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805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707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PROJEKTI 3 </vt:lpstr>
      <vt:lpstr>               Përmbajtja </vt:lpstr>
      <vt:lpstr>Pershkrimi I programit</vt:lpstr>
      <vt:lpstr>Hyrja</vt:lpstr>
      <vt:lpstr>Routeri</vt:lpstr>
      <vt:lpstr>Lidhjet Switch</vt:lpstr>
      <vt:lpstr>Implementimi I kerkesave</vt:lpstr>
      <vt:lpstr>IMPLEMENTIMI I KERKESAVE</vt:lpstr>
      <vt:lpstr>IMPLEMENTIMI I KERKESAVE</vt:lpstr>
      <vt:lpstr> Implementimi I kerkesave</vt:lpstr>
      <vt:lpstr>PERFUNDIMI</vt:lpstr>
      <vt:lpstr>FALEMINDERIT PER VEMENDJEN TUAJ!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 3</dc:title>
  <dc:creator>W10</dc:creator>
  <cp:lastModifiedBy>W10</cp:lastModifiedBy>
  <cp:revision>26</cp:revision>
  <dcterms:created xsi:type="dcterms:W3CDTF">2018-06-12T14:20:05Z</dcterms:created>
  <dcterms:modified xsi:type="dcterms:W3CDTF">2018-06-12T17:39:27Z</dcterms:modified>
</cp:coreProperties>
</file>