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099300" cy="10234613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43"/>
    <a:srgbClr val="E3D8FD"/>
    <a:srgbClr val="440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D53C4-A734-4D7D-8378-8004A93D69CB}" v="22" dt="2025-01-18T14:23:54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Vásquez" userId="dffc548e-2323-4ffc-a8aa-757e426c1faa" providerId="ADAL" clId="{7C6D53C4-A734-4D7D-8378-8004A93D69CB}"/>
    <pc:docChg chg="undo custSel addSld delSld modSld">
      <pc:chgData name="Susana Vásquez" userId="dffc548e-2323-4ffc-a8aa-757e426c1faa" providerId="ADAL" clId="{7C6D53C4-A734-4D7D-8378-8004A93D69CB}" dt="2025-01-18T14:33:05.270" v="2206"/>
      <pc:docMkLst>
        <pc:docMk/>
      </pc:docMkLst>
      <pc:sldChg chg="modSp mod">
        <pc:chgData name="Susana Vásquez" userId="dffc548e-2323-4ffc-a8aa-757e426c1faa" providerId="ADAL" clId="{7C6D53C4-A734-4D7D-8378-8004A93D69CB}" dt="2025-01-18T08:04:41.913" v="829" actId="790"/>
        <pc:sldMkLst>
          <pc:docMk/>
          <pc:sldMk cId="0" sldId="256"/>
        </pc:sldMkLst>
        <pc:spChg chg="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56"/>
            <ac:spMk id="75" creationId="{00000000-0000-0000-0000-000000000000}"/>
          </ac:spMkLst>
        </pc:spChg>
        <pc:spChg chg="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56"/>
            <ac:spMk id="77" creationId="{00000000-0000-0000-0000-000000000000}"/>
          </ac:spMkLst>
        </pc:spChg>
      </pc:sldChg>
      <pc:sldChg chg="addSp delSp modSp mod">
        <pc:chgData name="Susana Vásquez" userId="dffc548e-2323-4ffc-a8aa-757e426c1faa" providerId="ADAL" clId="{7C6D53C4-A734-4D7D-8378-8004A93D69CB}" dt="2025-01-18T08:33:44.642" v="1583" actId="1076"/>
        <pc:sldMkLst>
          <pc:docMk/>
          <pc:sldMk cId="0" sldId="257"/>
        </pc:sldMkLst>
        <pc:spChg chg="add del mod">
          <ac:chgData name="Susana Vásquez" userId="dffc548e-2323-4ffc-a8aa-757e426c1faa" providerId="ADAL" clId="{7C6D53C4-A734-4D7D-8378-8004A93D69CB}" dt="2025-01-18T07:56:29.761" v="175" actId="478"/>
          <ac:spMkLst>
            <pc:docMk/>
            <pc:sldMk cId="0" sldId="257"/>
            <ac:spMk id="3" creationId="{CEE073A3-7ECD-6540-6224-0F0CE4571F8E}"/>
          </ac:spMkLst>
        </pc:spChg>
        <pc:spChg chg="add mod">
          <ac:chgData name="Susana Vásquez" userId="dffc548e-2323-4ffc-a8aa-757e426c1faa" providerId="ADAL" clId="{7C6D53C4-A734-4D7D-8378-8004A93D69CB}" dt="2025-01-18T07:56:29.066" v="174"/>
          <ac:spMkLst>
            <pc:docMk/>
            <pc:sldMk cId="0" sldId="257"/>
            <ac:spMk id="5" creationId="{19BB2ABA-9D19-104A-D37E-6792A24E1029}"/>
          </ac:spMkLst>
        </pc:spChg>
        <pc:spChg chg="add del mod">
          <ac:chgData name="Susana Vásquez" userId="dffc548e-2323-4ffc-a8aa-757e426c1faa" providerId="ADAL" clId="{7C6D53C4-A734-4D7D-8378-8004A93D69CB}" dt="2025-01-18T07:56:37.329" v="177" actId="478"/>
          <ac:spMkLst>
            <pc:docMk/>
            <pc:sldMk cId="0" sldId="257"/>
            <ac:spMk id="7" creationId="{3DEF95A7-9E23-A69F-625B-53C0B839CA5A}"/>
          </ac:spMkLst>
        </pc:spChg>
        <pc:spChg chg="add 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57"/>
            <ac:spMk id="10" creationId="{F36B3DF0-784E-5B60-D48D-E8A811ACA6AC}"/>
          </ac:spMkLst>
        </pc:spChg>
        <pc:spChg chg="add del mod">
          <ac:chgData name="Susana Vásquez" userId="dffc548e-2323-4ffc-a8aa-757e426c1faa" providerId="ADAL" clId="{7C6D53C4-A734-4D7D-8378-8004A93D69CB}" dt="2025-01-18T07:56:33.326" v="176" actId="478"/>
          <ac:spMkLst>
            <pc:docMk/>
            <pc:sldMk cId="0" sldId="257"/>
            <ac:spMk id="82" creationId="{00000000-0000-0000-0000-000000000000}"/>
          </ac:spMkLst>
        </pc:spChg>
        <pc:spChg chg="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57"/>
            <ac:spMk id="83" creationId="{00000000-0000-0000-0000-000000000000}"/>
          </ac:spMkLst>
        </pc:spChg>
        <pc:graphicFrameChg chg="add mod">
          <ac:chgData name="Susana Vásquez" userId="dffc548e-2323-4ffc-a8aa-757e426c1faa" providerId="ADAL" clId="{7C6D53C4-A734-4D7D-8378-8004A93D69CB}" dt="2025-01-18T07:56:25.902" v="173"/>
          <ac:graphicFrameMkLst>
            <pc:docMk/>
            <pc:sldMk cId="0" sldId="257"/>
            <ac:graphicFrameMk id="4" creationId="{367F6590-447E-00FE-68E8-B3C93FE60D66}"/>
          </ac:graphicFrameMkLst>
        </pc:graphicFrameChg>
        <pc:graphicFrameChg chg="add mod modGraphic">
          <ac:chgData name="Susana Vásquez" userId="dffc548e-2323-4ffc-a8aa-757e426c1faa" providerId="ADAL" clId="{7C6D53C4-A734-4D7D-8378-8004A93D69CB}" dt="2025-01-18T08:33:44.642" v="1583" actId="1076"/>
          <ac:graphicFrameMkLst>
            <pc:docMk/>
            <pc:sldMk cId="0" sldId="257"/>
            <ac:graphicFrameMk id="8" creationId="{BB35C86F-270B-0E50-0425-47B7F2755A73}"/>
          </ac:graphicFrameMkLst>
        </pc:graphicFrameChg>
        <pc:graphicFrameChg chg="add mod modGraphic">
          <ac:chgData name="Susana Vásquez" userId="dffc548e-2323-4ffc-a8aa-757e426c1faa" providerId="ADAL" clId="{7C6D53C4-A734-4D7D-8378-8004A93D69CB}" dt="2025-01-18T08:33:42.118" v="1582" actId="20577"/>
          <ac:graphicFrameMkLst>
            <pc:docMk/>
            <pc:sldMk cId="0" sldId="257"/>
            <ac:graphicFrameMk id="9" creationId="{AF89C356-D1CD-6E82-CCDF-CEEA09F288D1}"/>
          </ac:graphicFrameMkLst>
        </pc:graphicFrameChg>
      </pc:sldChg>
      <pc:sldChg chg="addSp delSp modSp mod">
        <pc:chgData name="Susana Vásquez" userId="dffc548e-2323-4ffc-a8aa-757e426c1faa" providerId="ADAL" clId="{7C6D53C4-A734-4D7D-8378-8004A93D69CB}" dt="2025-01-18T14:33:05.270" v="2206"/>
        <pc:sldMkLst>
          <pc:docMk/>
          <pc:sldMk cId="0" sldId="258"/>
        </pc:sldMkLst>
        <pc:spChg chg="add del mod">
          <ac:chgData name="Susana Vásquez" userId="dffc548e-2323-4ffc-a8aa-757e426c1faa" providerId="ADAL" clId="{7C6D53C4-A734-4D7D-8378-8004A93D69CB}" dt="2025-01-18T08:10:25.858" v="1238" actId="478"/>
          <ac:spMkLst>
            <pc:docMk/>
            <pc:sldMk cId="0" sldId="258"/>
            <ac:spMk id="3" creationId="{85F66362-1806-31DC-6116-C911248D8E7D}"/>
          </ac:spMkLst>
        </pc:spChg>
        <pc:spChg chg="add del mod">
          <ac:chgData name="Susana Vásquez" userId="dffc548e-2323-4ffc-a8aa-757e426c1faa" providerId="ADAL" clId="{7C6D53C4-A734-4D7D-8378-8004A93D69CB}" dt="2025-01-18T08:10:27.010" v="1239" actId="478"/>
          <ac:spMkLst>
            <pc:docMk/>
            <pc:sldMk cId="0" sldId="258"/>
            <ac:spMk id="4" creationId="{FCEEF390-2A1E-D9E2-EB5A-F615BDAB11F2}"/>
          </ac:spMkLst>
        </pc:spChg>
        <pc:spChg chg="add mod">
          <ac:chgData name="Susana Vásquez" userId="dffc548e-2323-4ffc-a8aa-757e426c1faa" providerId="ADAL" clId="{7C6D53C4-A734-4D7D-8378-8004A93D69CB}" dt="2025-01-18T08:10:27.699" v="1240"/>
          <ac:spMkLst>
            <pc:docMk/>
            <pc:sldMk cId="0" sldId="258"/>
            <ac:spMk id="5" creationId="{2B49691F-9A32-BE60-D823-CD318123B1A2}"/>
          </ac:spMkLst>
        </pc:spChg>
        <pc:spChg chg="mod">
          <ac:chgData name="Susana Vásquez" userId="dffc548e-2323-4ffc-a8aa-757e426c1faa" providerId="ADAL" clId="{7C6D53C4-A734-4D7D-8378-8004A93D69CB}" dt="2025-01-18T14:33:05.270" v="2206"/>
          <ac:spMkLst>
            <pc:docMk/>
            <pc:sldMk cId="0" sldId="258"/>
            <ac:spMk id="88" creationId="{00000000-0000-0000-0000-000000000000}"/>
          </ac:spMkLst>
        </pc:spChg>
        <pc:spChg chg="del mod">
          <ac:chgData name="Susana Vásquez" userId="dffc548e-2323-4ffc-a8aa-757e426c1faa" providerId="ADAL" clId="{7C6D53C4-A734-4D7D-8378-8004A93D69CB}" dt="2025-01-18T08:10:23.452" v="1236" actId="478"/>
          <ac:spMkLst>
            <pc:docMk/>
            <pc:sldMk cId="0" sldId="258"/>
            <ac:spMk id="89" creationId="{00000000-0000-0000-0000-000000000000}"/>
          </ac:spMkLst>
        </pc:spChg>
      </pc:sldChg>
      <pc:sldChg chg="modSp del mod">
        <pc:chgData name="Susana Vásquez" userId="dffc548e-2323-4ffc-a8aa-757e426c1faa" providerId="ADAL" clId="{7C6D53C4-A734-4D7D-8378-8004A93D69CB}" dt="2025-01-18T08:06:41.261" v="993" actId="47"/>
        <pc:sldMkLst>
          <pc:docMk/>
          <pc:sldMk cId="0" sldId="259"/>
        </pc:sldMkLst>
        <pc:spChg chg="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59"/>
            <ac:spMk id="94" creationId="{00000000-0000-0000-0000-000000000000}"/>
          </ac:spMkLst>
        </pc:spChg>
        <pc:spChg chg="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59"/>
            <ac:spMk id="95" creationId="{00000000-0000-0000-0000-000000000000}"/>
          </ac:spMkLst>
        </pc:spChg>
      </pc:sldChg>
      <pc:sldChg chg="addSp delSp modSp add mod">
        <pc:chgData name="Susana Vásquez" userId="dffc548e-2323-4ffc-a8aa-757e426c1faa" providerId="ADAL" clId="{7C6D53C4-A734-4D7D-8378-8004A93D69CB}" dt="2025-01-18T14:25:36.721" v="2180" actId="20577"/>
        <pc:sldMkLst>
          <pc:docMk/>
          <pc:sldMk cId="1679887425" sldId="259"/>
        </pc:sldMkLst>
        <pc:spChg chg="add del mod">
          <ac:chgData name="Susana Vásquez" userId="dffc548e-2323-4ffc-a8aa-757e426c1faa" providerId="ADAL" clId="{7C6D53C4-A734-4D7D-8378-8004A93D69CB}" dt="2025-01-18T08:10:32.145" v="1242" actId="478"/>
          <ac:spMkLst>
            <pc:docMk/>
            <pc:sldMk cId="1679887425" sldId="259"/>
            <ac:spMk id="3" creationId="{6CDCFB4C-0C3A-9C64-283F-3E93642F7173}"/>
          </ac:spMkLst>
        </pc:spChg>
        <pc:spChg chg="add mod">
          <ac:chgData name="Susana Vásquez" userId="dffc548e-2323-4ffc-a8aa-757e426c1faa" providerId="ADAL" clId="{7C6D53C4-A734-4D7D-8378-8004A93D69CB}" dt="2025-01-18T08:10:32.940" v="1243"/>
          <ac:spMkLst>
            <pc:docMk/>
            <pc:sldMk cId="1679887425" sldId="259"/>
            <ac:spMk id="4" creationId="{E67EEDC2-BF1D-9F75-4C28-21A608E3205F}"/>
          </ac:spMkLst>
        </pc:spChg>
        <pc:spChg chg="mod">
          <ac:chgData name="Susana Vásquez" userId="dffc548e-2323-4ffc-a8aa-757e426c1faa" providerId="ADAL" clId="{7C6D53C4-A734-4D7D-8378-8004A93D69CB}" dt="2025-01-18T14:25:12.015" v="2159" actId="6549"/>
          <ac:spMkLst>
            <pc:docMk/>
            <pc:sldMk cId="1679887425" sldId="259"/>
            <ac:spMk id="88" creationId="{67677395-927A-44FB-242D-F55D4A890FB2}"/>
          </ac:spMkLst>
        </pc:spChg>
        <pc:spChg chg="del">
          <ac:chgData name="Susana Vásquez" userId="dffc548e-2323-4ffc-a8aa-757e426c1faa" providerId="ADAL" clId="{7C6D53C4-A734-4D7D-8378-8004A93D69CB}" dt="2025-01-18T08:10:31.096" v="1241" actId="478"/>
          <ac:spMkLst>
            <pc:docMk/>
            <pc:sldMk cId="1679887425" sldId="259"/>
            <ac:spMk id="89" creationId="{AA35798E-28AE-6EED-F80B-C0F636737990}"/>
          </ac:spMkLst>
        </pc:spChg>
        <pc:graphicFrameChg chg="add mod modGraphic">
          <ac:chgData name="Susana Vásquez" userId="dffc548e-2323-4ffc-a8aa-757e426c1faa" providerId="ADAL" clId="{7C6D53C4-A734-4D7D-8378-8004A93D69CB}" dt="2025-01-18T14:25:36.721" v="2180" actId="20577"/>
          <ac:graphicFrameMkLst>
            <pc:docMk/>
            <pc:sldMk cId="1679887425" sldId="259"/>
            <ac:graphicFrameMk id="5" creationId="{CF1B21DF-C0E5-6258-F521-27CC84722D4D}"/>
          </ac:graphicFrameMkLst>
        </pc:graphicFrameChg>
      </pc:sldChg>
      <pc:sldChg chg="modSp del mod">
        <pc:chgData name="Susana Vásquez" userId="dffc548e-2323-4ffc-a8aa-757e426c1faa" providerId="ADAL" clId="{7C6D53C4-A734-4D7D-8378-8004A93D69CB}" dt="2025-01-18T08:06:41.261" v="993" actId="47"/>
        <pc:sldMkLst>
          <pc:docMk/>
          <pc:sldMk cId="0" sldId="260"/>
        </pc:sldMkLst>
        <pc:spChg chg="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60"/>
            <ac:spMk id="100" creationId="{00000000-0000-0000-0000-000000000000}"/>
          </ac:spMkLst>
        </pc:spChg>
        <pc:spChg chg="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60"/>
            <ac:spMk id="101" creationId="{00000000-0000-0000-0000-000000000000}"/>
          </ac:spMkLst>
        </pc:spChg>
      </pc:sldChg>
      <pc:sldChg chg="addSp delSp modSp add mod">
        <pc:chgData name="Susana Vásquez" userId="dffc548e-2323-4ffc-a8aa-757e426c1faa" providerId="ADAL" clId="{7C6D53C4-A734-4D7D-8378-8004A93D69CB}" dt="2025-01-18T08:41:29.284" v="1730" actId="14100"/>
        <pc:sldMkLst>
          <pc:docMk/>
          <pc:sldMk cId="1139963010" sldId="260"/>
        </pc:sldMkLst>
        <pc:spChg chg="add del mod">
          <ac:chgData name="Susana Vásquez" userId="dffc548e-2323-4ffc-a8aa-757e426c1faa" providerId="ADAL" clId="{7C6D53C4-A734-4D7D-8378-8004A93D69CB}" dt="2025-01-18T08:10:36.034" v="1245" actId="478"/>
          <ac:spMkLst>
            <pc:docMk/>
            <pc:sldMk cId="1139963010" sldId="260"/>
            <ac:spMk id="3" creationId="{3F7C240F-5F92-D5E3-DE74-265ACB9B0566}"/>
          </ac:spMkLst>
        </pc:spChg>
        <pc:spChg chg="add mod">
          <ac:chgData name="Susana Vásquez" userId="dffc548e-2323-4ffc-a8aa-757e426c1faa" providerId="ADAL" clId="{7C6D53C4-A734-4D7D-8378-8004A93D69CB}" dt="2025-01-18T08:10:36.800" v="1246"/>
          <ac:spMkLst>
            <pc:docMk/>
            <pc:sldMk cId="1139963010" sldId="260"/>
            <ac:spMk id="4" creationId="{709AA1A1-99CA-CF15-6FE6-B3339CD8406E}"/>
          </ac:spMkLst>
        </pc:spChg>
        <pc:spChg chg="mod">
          <ac:chgData name="Susana Vásquez" userId="dffc548e-2323-4ffc-a8aa-757e426c1faa" providerId="ADAL" clId="{7C6D53C4-A734-4D7D-8378-8004A93D69CB}" dt="2025-01-18T08:09:21.249" v="1232" actId="20577"/>
          <ac:spMkLst>
            <pc:docMk/>
            <pc:sldMk cId="1139963010" sldId="260"/>
            <ac:spMk id="88" creationId="{F17D3A54-A27A-14A5-271C-3ADBAE7ABF73}"/>
          </ac:spMkLst>
        </pc:spChg>
        <pc:spChg chg="del">
          <ac:chgData name="Susana Vásquez" userId="dffc548e-2323-4ffc-a8aa-757e426c1faa" providerId="ADAL" clId="{7C6D53C4-A734-4D7D-8378-8004A93D69CB}" dt="2025-01-18T08:10:35.361" v="1244" actId="478"/>
          <ac:spMkLst>
            <pc:docMk/>
            <pc:sldMk cId="1139963010" sldId="260"/>
            <ac:spMk id="89" creationId="{83E89DC1-BF96-5C7E-6D77-D5807FD17B7C}"/>
          </ac:spMkLst>
        </pc:spChg>
        <pc:graphicFrameChg chg="add mod modGraphic">
          <ac:chgData name="Susana Vásquez" userId="dffc548e-2323-4ffc-a8aa-757e426c1faa" providerId="ADAL" clId="{7C6D53C4-A734-4D7D-8378-8004A93D69CB}" dt="2025-01-18T08:41:27.185" v="1729" actId="1076"/>
          <ac:graphicFrameMkLst>
            <pc:docMk/>
            <pc:sldMk cId="1139963010" sldId="260"/>
            <ac:graphicFrameMk id="5" creationId="{9EFAECC8-31B7-A2E0-E375-E6571D2BF263}"/>
          </ac:graphicFrameMkLst>
        </pc:graphicFrameChg>
        <pc:graphicFrameChg chg="add mod modGraphic">
          <ac:chgData name="Susana Vásquez" userId="dffc548e-2323-4ffc-a8aa-757e426c1faa" providerId="ADAL" clId="{7C6D53C4-A734-4D7D-8378-8004A93D69CB}" dt="2025-01-18T08:41:29.284" v="1730" actId="14100"/>
          <ac:graphicFrameMkLst>
            <pc:docMk/>
            <pc:sldMk cId="1139963010" sldId="260"/>
            <ac:graphicFrameMk id="6" creationId="{CB19A486-E06E-5A8D-B341-F5E17EF0416D}"/>
          </ac:graphicFrameMkLst>
        </pc:graphicFrameChg>
      </pc:sldChg>
      <pc:sldChg chg="modSp del mod">
        <pc:chgData name="Susana Vásquez" userId="dffc548e-2323-4ffc-a8aa-757e426c1faa" providerId="ADAL" clId="{7C6D53C4-A734-4D7D-8378-8004A93D69CB}" dt="2025-01-18T08:06:41.261" v="993" actId="47"/>
        <pc:sldMkLst>
          <pc:docMk/>
          <pc:sldMk cId="0" sldId="261"/>
        </pc:sldMkLst>
        <pc:spChg chg="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61"/>
            <ac:spMk id="106" creationId="{00000000-0000-0000-0000-000000000000}"/>
          </ac:spMkLst>
        </pc:spChg>
        <pc:spChg chg="mod">
          <ac:chgData name="Susana Vásquez" userId="dffc548e-2323-4ffc-a8aa-757e426c1faa" providerId="ADAL" clId="{7C6D53C4-A734-4D7D-8378-8004A93D69CB}" dt="2025-01-18T08:04:41.913" v="829" actId="790"/>
          <ac:spMkLst>
            <pc:docMk/>
            <pc:sldMk cId="0" sldId="261"/>
            <ac:spMk id="1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5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:notes"/>
          <p:cNvSpPr txBox="1">
            <a:spLocks noGrp="1"/>
          </p:cNvSpPr>
          <p:nvPr>
            <p:ph type="sldNum" idx="12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016C296D-3B14-AB0C-9037-A791AE8E6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E0843987-C414-8CC7-DCED-484615546E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38E7B499-239D-D397-9C98-1D14FB4F89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89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F9E0CBD-0791-05F9-A09D-7A566B92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C08A222F-1B3A-169E-FB0E-37A544DC6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spcFirstLastPara="1" wrap="square" lIns="94750" tIns="47375" rIns="94750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9F2EF6F9-FE9A-2B4E-1C58-D9EEF08D9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6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795269" y="268288"/>
            <a:ext cx="7061395" cy="909694"/>
          </a:xfrm>
          <a:prstGeom prst="rect">
            <a:avLst/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94838" y="1617740"/>
            <a:ext cx="7061395" cy="278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000"/>
              <a:buFont typeface="Arial"/>
              <a:buNone/>
              <a:defRPr sz="3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94838" y="4400950"/>
            <a:ext cx="7061397" cy="195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387532" y="562359"/>
            <a:ext cx="588145" cy="5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2700000">
            <a:off x="942910" y="354419"/>
            <a:ext cx="415881" cy="41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8047801">
            <a:off x="1189032" y="715026"/>
            <a:ext cx="568525" cy="503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 descr="Imatge que conté Font, Gràfics, logotip, blanc&#10;&#10;Descripció generada automàtica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1151" y="6539487"/>
            <a:ext cx="907100" cy="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8718243">
            <a:off x="7231658" y="6584561"/>
            <a:ext cx="218986" cy="19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10800000" flipH="1">
            <a:off x="474664" y="1027113"/>
            <a:ext cx="8383587" cy="61912"/>
          </a:xfrm>
          <a:prstGeom prst="rect">
            <a:avLst/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89283" y="366717"/>
            <a:ext cx="588145" cy="5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2700000">
            <a:off x="744661" y="158777"/>
            <a:ext cx="415881" cy="41588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" descr="Imatge que conté Font, Gràfics, logotip, blanc&#10;&#10;Descripció generada automàtica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1151" y="6539487"/>
            <a:ext cx="907100" cy="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 rot="8718243">
            <a:off x="7231658" y="6584561"/>
            <a:ext cx="218986" cy="194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3"/>
          <p:cNvCxnSpPr/>
          <p:nvPr/>
        </p:nvCxnSpPr>
        <p:spPr>
          <a:xfrm>
            <a:off x="457200" y="6463030"/>
            <a:ext cx="8305800" cy="1588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460394" y="1247036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4" descr="Imatge que conté Font, Gràfics, logotip, blanc&#10;&#10;Descripció generada automàtica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1289" y="511669"/>
            <a:ext cx="1052957" cy="31916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74595" y="318728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-9079080">
            <a:off x="7716644" y="538584"/>
            <a:ext cx="230868" cy="20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3366168">
            <a:off x="625062" y="4589345"/>
            <a:ext cx="2238710" cy="11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5">
            <a:alphaModFix amt="20000"/>
          </a:blip>
          <a:srcRect/>
          <a:stretch/>
        </p:blipFill>
        <p:spPr>
          <a:xfrm>
            <a:off x="3290501" y="1020435"/>
            <a:ext cx="2986372" cy="298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8718243">
            <a:off x="6657026" y="4592831"/>
            <a:ext cx="2312471" cy="204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 rot="2700000">
            <a:off x="7042460" y="1506115"/>
            <a:ext cx="1617659" cy="161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7">
            <a:alphaModFix amt="20000"/>
          </a:blip>
          <a:srcRect/>
          <a:stretch/>
        </p:blipFill>
        <p:spPr>
          <a:xfrm>
            <a:off x="3813489" y="4311578"/>
            <a:ext cx="2012976" cy="2227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 rotWithShape="1">
          <a:blip r:embed="rId8">
            <a:alphaModFix amt="20000"/>
          </a:blip>
          <a:srcRect/>
          <a:stretch/>
        </p:blipFill>
        <p:spPr>
          <a:xfrm rot="-1281876">
            <a:off x="-8279" y="1428163"/>
            <a:ext cx="2862791" cy="143139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>
            <a:spLocks noGrp="1"/>
          </p:cNvSpPr>
          <p:nvPr>
            <p:ph type="body" idx="2"/>
          </p:nvPr>
        </p:nvSpPr>
        <p:spPr>
          <a:xfrm>
            <a:off x="455625" y="3568848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4"/>
          <p:cNvCxnSpPr/>
          <p:nvPr/>
        </p:nvCxnSpPr>
        <p:spPr>
          <a:xfrm>
            <a:off x="474595" y="976406"/>
            <a:ext cx="8397857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460394" y="1247036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5" descr="Imatge que conté Font, Gràfics, logotip, blanc&#10;&#10;Descripció generada automàtica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1289" y="511669"/>
            <a:ext cx="1052957" cy="31916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474595" y="318728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5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-9079080">
            <a:off x="7716644" y="538584"/>
            <a:ext cx="230868" cy="20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8718243">
            <a:off x="5833867" y="2178551"/>
            <a:ext cx="3695700" cy="363177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460394" y="3679311"/>
            <a:ext cx="8397857" cy="214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2000"/>
              <a:buChar char="◼"/>
              <a:defRPr sz="2000"/>
            </a:lvl1pPr>
            <a:lvl2pPr marL="914400" lvl="1" indent="-3429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600"/>
              <a:buChar char="o"/>
              <a:defRPr sz="16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048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1" name="Google Shape;51;p5"/>
          <p:cNvCxnSpPr/>
          <p:nvPr/>
        </p:nvCxnSpPr>
        <p:spPr>
          <a:xfrm>
            <a:off x="474595" y="976406"/>
            <a:ext cx="8397857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 descr="Imatge que conté Font, Gràfics, logotip, blanc&#10;&#10;Descripció generada automàtica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1289" y="511669"/>
            <a:ext cx="1052957" cy="31916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74595" y="318728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-9079080">
            <a:off x="7716644" y="538584"/>
            <a:ext cx="230868" cy="20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8718243">
            <a:off x="6695053" y="4581109"/>
            <a:ext cx="2312471" cy="20490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4760847" y="1223429"/>
            <a:ext cx="4111605" cy="49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3DB087"/>
              </a:buClr>
              <a:buSzPts val="1700"/>
              <a:buChar char="◼"/>
              <a:defRPr sz="1700"/>
            </a:lvl1pPr>
            <a:lvl2pPr marL="914400" lvl="1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  <a:defRPr sz="14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6"/>
          <p:cNvCxnSpPr/>
          <p:nvPr/>
        </p:nvCxnSpPr>
        <p:spPr>
          <a:xfrm>
            <a:off x="474595" y="976406"/>
            <a:ext cx="8397857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" name="Google Shape;59;p6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 rot="5400000">
            <a:off x="-469939" y="1858192"/>
            <a:ext cx="5582573" cy="38536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460395" y="1207479"/>
            <a:ext cx="4111605" cy="499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700"/>
              <a:buChar char="◼"/>
              <a:defRPr sz="1700"/>
            </a:lvl1pPr>
            <a:lvl2pPr marL="914400" lvl="1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marL="1371600" lvl="2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o"/>
              <a:defRPr sz="1400"/>
            </a:lvl3pPr>
            <a:lvl4pPr marL="1828800" lvl="3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400"/>
            </a:lvl4pPr>
            <a:lvl5pPr marL="2286000" lvl="4" indent="-317500" algn="l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 rot="10800000" flipH="1">
            <a:off x="474664" y="1027113"/>
            <a:ext cx="8383587" cy="61912"/>
          </a:xfrm>
          <a:prstGeom prst="rect">
            <a:avLst/>
          </a:prstGeom>
          <a:solidFill>
            <a:srgbClr val="7030A0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83431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entury Gothic"/>
              <a:buAutoNum type="romanUcPeriod"/>
              <a:defRPr sz="2400"/>
            </a:lvl1pPr>
            <a:lvl2pPr marL="914400" lvl="1" indent="-355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AutoNum type="romanUcPeriod"/>
              <a:defRPr sz="2000"/>
            </a:lvl2pPr>
            <a:lvl3pPr marL="1371600" lvl="2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AutoNum type="romanUcPeriod"/>
              <a:defRPr sz="1800"/>
            </a:lvl3pPr>
            <a:lvl4pPr marL="1828800" lvl="3" indent="-330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AutoNum type="romanUcPeriod"/>
              <a:defRPr sz="1600"/>
            </a:lvl4pPr>
            <a:lvl5pPr marL="2286000" lvl="4" indent="-3175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AutoNum type="romanUcPeriod"/>
              <a:defRPr sz="1400"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189283" y="366717"/>
            <a:ext cx="588145" cy="58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2700000">
            <a:off x="744661" y="158777"/>
            <a:ext cx="415881" cy="41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1" y="6504318"/>
            <a:ext cx="967551" cy="308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 descr="Imatge que conté Font, Gràfics, logotip, blanc&#10;&#10;Descripció generada automàtica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1151" y="6504318"/>
            <a:ext cx="907100" cy="2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1097119" y="366717"/>
            <a:ext cx="7388352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6">
            <a:alphaModFix amt="20000"/>
          </a:blip>
          <a:srcRect/>
          <a:stretch/>
        </p:blipFill>
        <p:spPr>
          <a:xfrm rot="8718243">
            <a:off x="7231658" y="6549392"/>
            <a:ext cx="218986" cy="19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2209800"/>
            <a:ext cx="8305800" cy="4224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◼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0000"/>
              </a:buClr>
              <a:buSzPts val="14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061326" y="6531168"/>
            <a:ext cx="7016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ctrTitle"/>
          </p:nvPr>
        </p:nvSpPr>
        <p:spPr>
          <a:xfrm>
            <a:off x="1794838" y="1287200"/>
            <a:ext cx="7061395" cy="16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None/>
            </a:pPr>
            <a:r>
              <a:rPr lang="ca-ES" sz="3100" noProof="0" dirty="0">
                <a:latin typeface="Avenir"/>
                <a:ea typeface="Avenir"/>
                <a:cs typeface="Avenir"/>
                <a:sym typeface="Avenir"/>
              </a:rPr>
              <a:t>Què caracteritza un model de cadenat?</a:t>
            </a:r>
            <a:br>
              <a:rPr lang="ca-ES" sz="3100" noProof="0" dirty="0">
                <a:latin typeface="Avenir"/>
                <a:ea typeface="Avenir"/>
                <a:cs typeface="Avenir"/>
                <a:sym typeface="Avenir"/>
              </a:rPr>
            </a:br>
            <a:r>
              <a:rPr lang="ca-ES" sz="3100" noProof="0" dirty="0">
                <a:latin typeface="Avenir"/>
                <a:ea typeface="Avenir"/>
                <a:cs typeface="Avenir"/>
                <a:sym typeface="Avenir"/>
              </a:rPr>
              <a:t>Quins models hi ha? Com els denominem?</a:t>
            </a:r>
            <a:endParaRPr lang="ca-ES" sz="2900" noProof="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3">
            <a:alphaModFix/>
          </a:blip>
          <a:srcRect b="82560"/>
          <a:stretch/>
        </p:blipFill>
        <p:spPr>
          <a:xfrm>
            <a:off x="371475" y="5045998"/>
            <a:ext cx="2628901" cy="162951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3371850" y="2911051"/>
            <a:ext cx="5484383" cy="2949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ca-ES" sz="2400" b="1" i="0" u="none" strike="noStrike" cap="none" noProof="0" dirty="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Membres del grup de treball:</a:t>
            </a:r>
            <a:endParaRPr lang="ca-ES" noProof="0" dirty="0"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lang="ca-ES" sz="2400" i="0" u="none" strike="noStrike" cap="none" noProof="0" dirty="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 lang="ca-ES" noProof="0" dirty="0"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lang="ca-ES" sz="2400" i="0" u="none" strike="noStrike" cap="none" noProof="0" dirty="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 lang="ca-ES" noProof="0" dirty="0"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lang="ca-ES" sz="2400" i="0" u="none" strike="noStrike" cap="none" noProof="0" dirty="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 lang="ca-ES" noProof="0" dirty="0"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venir"/>
              <a:buChar char="▪"/>
            </a:pPr>
            <a:r>
              <a:rPr lang="ca-ES" sz="2400" i="0" u="none" strike="noStrike" cap="none" noProof="0" dirty="0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...</a:t>
            </a:r>
            <a:endParaRPr lang="ca-ES" noProof="0" dirty="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600" noProof="0" dirty="0">
                <a:latin typeface="Avenir"/>
                <a:ea typeface="Avenir"/>
                <a:cs typeface="Avenir"/>
                <a:sym typeface="Avenir"/>
              </a:rPr>
              <a:t>Què caracteritza un model de cadenat? Quins models hi ha? Com els denominem?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35C86F-270B-0E50-0425-47B7F2755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23574"/>
              </p:ext>
            </p:extLst>
          </p:nvPr>
        </p:nvGraphicFramePr>
        <p:xfrm>
          <a:off x="475485" y="2404872"/>
          <a:ext cx="8293609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643">
                  <a:extLst>
                    <a:ext uri="{9D8B030D-6E8A-4147-A177-3AD203B41FA5}">
                      <a16:colId xmlns:a16="http://schemas.microsoft.com/office/drawing/2014/main" val="2118034456"/>
                    </a:ext>
                  </a:extLst>
                </a:gridCol>
                <a:gridCol w="5458966">
                  <a:extLst>
                    <a:ext uri="{9D8B030D-6E8A-4147-A177-3AD203B41FA5}">
                      <a16:colId xmlns:a16="http://schemas.microsoft.com/office/drawing/2014/main" val="908062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noProof="0" dirty="0">
                          <a:solidFill>
                            <a:srgbClr val="150343"/>
                          </a:solidFill>
                          <a:latin typeface="Avenir"/>
                        </a:rPr>
                        <a:t>Cadenats que integren el grup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a-ES" b="0" noProof="0" dirty="0">
                          <a:latin typeface="Avenir"/>
                        </a:rPr>
                        <a:t>Indiqueu els números o noms dels cadenats que agrupeu.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noProof="0" dirty="0">
                          <a:solidFill>
                            <a:srgbClr val="150343"/>
                          </a:solidFill>
                          <a:latin typeface="Avenir"/>
                        </a:rPr>
                        <a:t>Càlcul del nombre de combinacions de cada cadenat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a-ES" b="0" noProof="0" dirty="0">
                          <a:latin typeface="Avenir"/>
                        </a:rPr>
                        <a:t>Escriviu el càlcul numèric, sense el resultat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7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5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6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7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036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89C356-D1CD-6E82-CCDF-CEEA09F28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77298"/>
              </p:ext>
            </p:extLst>
          </p:nvPr>
        </p:nvGraphicFramePr>
        <p:xfrm>
          <a:off x="475485" y="1387856"/>
          <a:ext cx="82936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805">
                  <a:extLst>
                    <a:ext uri="{9D8B030D-6E8A-4147-A177-3AD203B41FA5}">
                      <a16:colId xmlns:a16="http://schemas.microsoft.com/office/drawing/2014/main" val="1866129641"/>
                    </a:ext>
                  </a:extLst>
                </a:gridCol>
                <a:gridCol w="4146805">
                  <a:extLst>
                    <a:ext uri="{9D8B030D-6E8A-4147-A177-3AD203B41FA5}">
                      <a16:colId xmlns:a16="http://schemas.microsoft.com/office/drawing/2014/main" val="357272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a-ES" noProof="0" dirty="0">
                          <a:solidFill>
                            <a:srgbClr val="150343"/>
                          </a:solidFill>
                          <a:latin typeface="Avenir"/>
                        </a:rPr>
                        <a:t>Nom del grup de cadenats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a-ES" b="0" noProof="0" dirty="0">
                          <a:latin typeface="Avenir"/>
                        </a:rPr>
                        <a:t>Proposeu un nom per identificar aquest grup que faci referència a l’estratègia de càlcul.</a:t>
                      </a:r>
                      <a:endParaRPr lang="ca-ES" b="0" noProof="0" dirty="0"/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noProof="0" dirty="0">
                        <a:solidFill>
                          <a:srgbClr val="15034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929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36B3DF0-784E-5B60-D48D-E8A811ACA6AC}"/>
              </a:ext>
            </a:extLst>
          </p:cNvPr>
          <p:cNvSpPr txBox="1"/>
          <p:nvPr/>
        </p:nvSpPr>
        <p:spPr>
          <a:xfrm>
            <a:off x="3063240" y="5276088"/>
            <a:ext cx="313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>
                <a:solidFill>
                  <a:srgbClr val="FF0000"/>
                </a:solidFill>
              </a:rPr>
              <a:t>Dupliqueu aquesta diapositiva tantes vegades com grups considereu.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ca-ES" b="1" noProof="0" dirty="0">
                <a:latin typeface="Avenir"/>
                <a:ea typeface="Avenir"/>
                <a:cs typeface="Avenir"/>
                <a:sym typeface="Avenir"/>
              </a:rPr>
              <a:t>Models de cadenats</a:t>
            </a:r>
            <a:endParaRPr lang="ca-ES" noProof="0" dirty="0">
              <a:latin typeface="Avenir"/>
              <a:ea typeface="Avenir"/>
              <a:cs typeface="Avenir"/>
              <a:sym typeface="Avenir"/>
            </a:endParaRP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 noProof="0" dirty="0">
                <a:latin typeface="Avenir"/>
                <a:ea typeface="Avenir"/>
                <a:cs typeface="Avenir"/>
                <a:sym typeface="Avenir"/>
              </a:rPr>
              <a:t>Hem distingit ___ models de cadenats.</a:t>
            </a:r>
          </a:p>
          <a:p>
            <a:pPr marL="228600" lvl="0" indent="-22860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venir"/>
              <a:buChar char="◼"/>
            </a:pPr>
            <a:r>
              <a:rPr lang="ca-ES" noProof="0" dirty="0">
                <a:latin typeface="Avenir"/>
                <a:ea typeface="Avenir"/>
                <a:cs typeface="Avenir"/>
                <a:sym typeface="Avenir"/>
              </a:rPr>
              <a:t>El model _______ inclou els cadenats que ____________.  El nombre de codis el trobem _______________.</a:t>
            </a:r>
          </a:p>
          <a:p>
            <a:pPr marL="228600" indent="-228600">
              <a:spcBef>
                <a:spcPts val="600"/>
              </a:spcBef>
              <a:buFont typeface="Avenir"/>
              <a:buChar char="◼"/>
            </a:pPr>
            <a:r>
              <a:rPr lang="ca-ES" noProof="0" dirty="0">
                <a:latin typeface="Avenir"/>
                <a:ea typeface="Avenir"/>
                <a:cs typeface="Avenir"/>
                <a:sym typeface="Avenir"/>
              </a:rPr>
              <a:t>El model _______ inclou els cadenats que ____________.  El nombre de codis el trobem _______________.</a:t>
            </a:r>
            <a:endParaRPr lang="ca-ES" noProof="0" dirty="0"/>
          </a:p>
          <a:p>
            <a:pPr marL="228600" indent="-228600">
              <a:spcBef>
                <a:spcPts val="600"/>
              </a:spcBef>
              <a:buFont typeface="Avenir"/>
              <a:buChar char="◼"/>
            </a:pPr>
            <a:r>
              <a:rPr lang="ca-ES" noProof="0" dirty="0">
                <a:latin typeface="Avenir"/>
                <a:ea typeface="Avenir"/>
                <a:cs typeface="Avenir"/>
                <a:sym typeface="Avenir"/>
              </a:rPr>
              <a:t>El model </a:t>
            </a:r>
            <a:r>
              <a:rPr lang="ca-ES" noProof="0">
                <a:latin typeface="Avenir"/>
                <a:ea typeface="Avenir"/>
                <a:cs typeface="Avenir"/>
                <a:sym typeface="Avenir"/>
              </a:rPr>
              <a:t>_______ inclou els cadenats que ____________.  </a:t>
            </a:r>
            <a:r>
              <a:rPr lang="ca-ES" noProof="0" dirty="0">
                <a:latin typeface="Avenir"/>
                <a:ea typeface="Avenir"/>
                <a:cs typeface="Avenir"/>
                <a:sym typeface="Avenir"/>
              </a:rPr>
              <a:t>El nombre de codis el trobem _______________.</a:t>
            </a:r>
          </a:p>
          <a:p>
            <a:pPr marL="228600" indent="-228600">
              <a:spcBef>
                <a:spcPts val="600"/>
              </a:spcBef>
              <a:buFont typeface="Avenir"/>
              <a:buChar char="◼"/>
            </a:pPr>
            <a:r>
              <a:rPr lang="ca-ES" dirty="0">
                <a:latin typeface="Avenir"/>
                <a:ea typeface="Avenir"/>
                <a:cs typeface="Avenir"/>
                <a:sym typeface="Avenir"/>
              </a:rPr>
              <a:t>Per tant, si ens donen un cadenat qualsevol, per distingir el seu tipus, hem de mirar:_______________</a:t>
            </a:r>
          </a:p>
        </p:txBody>
      </p:sp>
      <p:sp>
        <p:nvSpPr>
          <p:cNvPr id="5" name="Google Shape;83;p9">
            <a:extLst>
              <a:ext uri="{FF2B5EF4-FFF2-40B4-BE49-F238E27FC236}">
                <a16:creationId xmlns:a16="http://schemas.microsoft.com/office/drawing/2014/main" id="{2B49691F-9A32-BE60-D823-CD318123B1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600" noProof="0" dirty="0">
                <a:latin typeface="Avenir"/>
                <a:ea typeface="Avenir"/>
                <a:cs typeface="Avenir"/>
                <a:sym typeface="Avenir"/>
              </a:rPr>
              <a:t>Què caracteritza un model de cadenat? Quins models hi ha? Com els denominem?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5F94E757-46BF-994A-EA97-9AA22459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>
            <a:extLst>
              <a:ext uri="{FF2B5EF4-FFF2-40B4-BE49-F238E27FC236}">
                <a16:creationId xmlns:a16="http://schemas.microsoft.com/office/drawing/2014/main" id="{67677395-927A-44FB-242D-F55D4A890F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ca-ES" b="1" noProof="0" dirty="0">
                <a:latin typeface="Avenir"/>
                <a:ea typeface="Avenir"/>
                <a:cs typeface="Avenir"/>
                <a:sym typeface="Avenir"/>
              </a:rPr>
              <a:t>Variables que defineixen els models de cadenats</a:t>
            </a:r>
            <a:endParaRPr lang="ca-ES" noProof="0" dirty="0"/>
          </a:p>
          <a:p>
            <a:pPr marL="342900" indent="-342900">
              <a:spcBef>
                <a:spcPts val="600"/>
              </a:spcBef>
            </a:pPr>
            <a:r>
              <a:rPr lang="ca-ES" noProof="0" dirty="0"/>
              <a:t>Identifiqueu les </a:t>
            </a:r>
            <a:r>
              <a:rPr lang="ca-ES" b="1" noProof="0" dirty="0"/>
              <a:t>variables numèriques</a:t>
            </a:r>
            <a:r>
              <a:rPr lang="ca-ES" noProof="0" dirty="0"/>
              <a:t> que defineixen els cadenats i indiqueu el valor numèric que prenen en cada cadenat.</a:t>
            </a:r>
          </a:p>
        </p:txBody>
      </p:sp>
      <p:sp>
        <p:nvSpPr>
          <p:cNvPr id="4" name="Google Shape;83;p9">
            <a:extLst>
              <a:ext uri="{FF2B5EF4-FFF2-40B4-BE49-F238E27FC236}">
                <a16:creationId xmlns:a16="http://schemas.microsoft.com/office/drawing/2014/main" id="{E67EEDC2-BF1D-9F75-4C28-21A608E32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600" noProof="0" dirty="0">
                <a:latin typeface="Avenir"/>
                <a:ea typeface="Avenir"/>
                <a:cs typeface="Avenir"/>
                <a:sym typeface="Avenir"/>
              </a:rPr>
              <a:t>Què caracteritza un model de cadenat? Quins models hi ha? Com els denominem?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1B21DF-C0E5-6258-F521-27CC84722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40629"/>
              </p:ext>
            </p:extLst>
          </p:nvPr>
        </p:nvGraphicFramePr>
        <p:xfrm>
          <a:off x="380730" y="2673806"/>
          <a:ext cx="83825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116">
                  <a:extLst>
                    <a:ext uri="{9D8B030D-6E8A-4147-A177-3AD203B41FA5}">
                      <a16:colId xmlns:a16="http://schemas.microsoft.com/office/drawing/2014/main" val="2118034456"/>
                    </a:ext>
                  </a:extLst>
                </a:gridCol>
                <a:gridCol w="3302212">
                  <a:extLst>
                    <a:ext uri="{9D8B030D-6E8A-4147-A177-3AD203B41FA5}">
                      <a16:colId xmlns:a16="http://schemas.microsoft.com/office/drawing/2014/main" val="908062764"/>
                    </a:ext>
                  </a:extLst>
                </a:gridCol>
                <a:gridCol w="3302212">
                  <a:extLst>
                    <a:ext uri="{9D8B030D-6E8A-4147-A177-3AD203B41FA5}">
                      <a16:colId xmlns:a16="http://schemas.microsoft.com/office/drawing/2014/main" val="274060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b="1" noProof="0" dirty="0">
                          <a:solidFill>
                            <a:srgbClr val="150343"/>
                          </a:solidFill>
                          <a:latin typeface="Avenir"/>
                        </a:rPr>
                        <a:t>Cadenat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b="1" noProof="0" dirty="0">
                          <a:solidFill>
                            <a:srgbClr val="150343"/>
                          </a:solidFill>
                          <a:latin typeface="Avenir"/>
                        </a:rPr>
                        <a:t>Valor de la variable “_____________”</a:t>
                      </a:r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b="1" noProof="0" dirty="0">
                          <a:solidFill>
                            <a:srgbClr val="150343"/>
                          </a:solidFill>
                          <a:latin typeface="Avenir"/>
                        </a:rPr>
                        <a:t>Valor de la variable “____________”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7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b="0" noProof="0" dirty="0">
                          <a:solidFill>
                            <a:srgbClr val="150343"/>
                          </a:solidFill>
                          <a:latin typeface="Avenir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5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a-ES" b="0" noProof="0" dirty="0">
                          <a:solidFill>
                            <a:srgbClr val="150343"/>
                          </a:solidFill>
                          <a:latin typeface="Avenir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6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4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9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75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5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2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62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8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1A65D79E-5D4E-F0C5-1D29-BE23BBFEB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>
            <a:extLst>
              <a:ext uri="{FF2B5EF4-FFF2-40B4-BE49-F238E27FC236}">
                <a16:creationId xmlns:a16="http://schemas.microsoft.com/office/drawing/2014/main" id="{F17D3A54-A27A-14A5-271C-3ADBAE7AB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4595" y="1159921"/>
            <a:ext cx="8397857" cy="521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ca-ES" b="1" noProof="0" dirty="0">
                <a:latin typeface="Avenir"/>
                <a:ea typeface="Avenir"/>
                <a:cs typeface="Avenir"/>
                <a:sym typeface="Avenir"/>
              </a:rPr>
              <a:t>Fórmules </a:t>
            </a:r>
            <a:r>
              <a:rPr lang="ca-ES" b="1" noProof="0" dirty="0" err="1">
                <a:latin typeface="Avenir"/>
                <a:ea typeface="Avenir"/>
                <a:cs typeface="Avenir"/>
                <a:sym typeface="Avenir"/>
              </a:rPr>
              <a:t>algebràiques</a:t>
            </a:r>
            <a:endParaRPr lang="ca-ES" noProof="0" dirty="0"/>
          </a:p>
        </p:txBody>
      </p:sp>
      <p:sp>
        <p:nvSpPr>
          <p:cNvPr id="4" name="Google Shape;83;p9">
            <a:extLst>
              <a:ext uri="{FF2B5EF4-FFF2-40B4-BE49-F238E27FC236}">
                <a16:creationId xmlns:a16="http://schemas.microsoft.com/office/drawing/2014/main" id="{709AA1A1-99CA-CF15-6FE6-B3339CD840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0246" y="366717"/>
            <a:ext cx="7767779" cy="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600" noProof="0" dirty="0">
                <a:latin typeface="Avenir"/>
                <a:ea typeface="Avenir"/>
                <a:cs typeface="Avenir"/>
                <a:sym typeface="Avenir"/>
              </a:rPr>
              <a:t>Què caracteritza un model de cadenat? Quins models hi ha? Com els denominem?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FAECC8-31B7-A2E0-E375-E6571D2BF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90282"/>
              </p:ext>
            </p:extLst>
          </p:nvPr>
        </p:nvGraphicFramePr>
        <p:xfrm>
          <a:off x="380730" y="2052014"/>
          <a:ext cx="838254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116">
                  <a:extLst>
                    <a:ext uri="{9D8B030D-6E8A-4147-A177-3AD203B41FA5}">
                      <a16:colId xmlns:a16="http://schemas.microsoft.com/office/drawing/2014/main" val="2118034456"/>
                    </a:ext>
                  </a:extLst>
                </a:gridCol>
                <a:gridCol w="3302212">
                  <a:extLst>
                    <a:ext uri="{9D8B030D-6E8A-4147-A177-3AD203B41FA5}">
                      <a16:colId xmlns:a16="http://schemas.microsoft.com/office/drawing/2014/main" val="908062764"/>
                    </a:ext>
                  </a:extLst>
                </a:gridCol>
                <a:gridCol w="3302212">
                  <a:extLst>
                    <a:ext uri="{9D8B030D-6E8A-4147-A177-3AD203B41FA5}">
                      <a16:colId xmlns:a16="http://schemas.microsoft.com/office/drawing/2014/main" val="274060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a-ES" b="0" noProof="0" dirty="0">
                          <a:solidFill>
                            <a:srgbClr val="150343"/>
                          </a:solidFill>
                          <a:latin typeface="Avenir"/>
                        </a:rPr>
                        <a:t>Nom del grup de cadenats (o </a:t>
                      </a:r>
                      <a:r>
                        <a:rPr lang="ca-ES" b="1" noProof="0" dirty="0">
                          <a:solidFill>
                            <a:srgbClr val="150343"/>
                          </a:solidFill>
                          <a:latin typeface="Avenir"/>
                        </a:rPr>
                        <a:t>model</a:t>
                      </a:r>
                      <a:r>
                        <a:rPr lang="ca-ES" b="0" noProof="0" dirty="0">
                          <a:solidFill>
                            <a:srgbClr val="150343"/>
                          </a:solidFill>
                          <a:latin typeface="Avenir"/>
                        </a:rPr>
                        <a:t>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b="1" noProof="0" dirty="0">
                          <a:solidFill>
                            <a:srgbClr val="150343"/>
                          </a:solidFill>
                          <a:latin typeface="Avenir"/>
                        </a:rPr>
                        <a:t>Descripció </a:t>
                      </a:r>
                      <a:r>
                        <a:rPr lang="ca-ES" b="0" noProof="0" dirty="0">
                          <a:solidFill>
                            <a:srgbClr val="150343"/>
                          </a:solidFill>
                          <a:latin typeface="Avenir"/>
                        </a:rPr>
                        <a:t>de com es calcula, en el cas general, el nombre de codis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a-ES" b="0" noProof="0" dirty="0">
                          <a:solidFill>
                            <a:srgbClr val="150343"/>
                          </a:solidFill>
                          <a:latin typeface="Avenir"/>
                        </a:rPr>
                        <a:t>Proposta de </a:t>
                      </a:r>
                      <a:r>
                        <a:rPr lang="ca-ES" b="1" noProof="0" dirty="0">
                          <a:solidFill>
                            <a:srgbClr val="150343"/>
                          </a:solidFill>
                          <a:latin typeface="Avenir"/>
                        </a:rPr>
                        <a:t>fórmula</a:t>
                      </a:r>
                      <a:r>
                        <a:rPr lang="ca-ES" b="0" noProof="0" dirty="0">
                          <a:solidFill>
                            <a:srgbClr val="150343"/>
                          </a:solidFill>
                          <a:latin typeface="Avenir"/>
                        </a:rPr>
                        <a:t> simbòlica o algebraica per calcular el nombre total de codis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87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55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6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b="0" noProof="0" dirty="0">
                        <a:solidFill>
                          <a:srgbClr val="150343"/>
                        </a:solidFill>
                        <a:latin typeface="Avenir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463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19A486-E06E-5A8D-B341-F5E17EF04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049010"/>
              </p:ext>
            </p:extLst>
          </p:nvPr>
        </p:nvGraphicFramePr>
        <p:xfrm>
          <a:off x="4852416" y="1167620"/>
          <a:ext cx="39108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427">
                  <a:extLst>
                    <a:ext uri="{9D8B030D-6E8A-4147-A177-3AD203B41FA5}">
                      <a16:colId xmlns:a16="http://schemas.microsoft.com/office/drawing/2014/main" val="1866129641"/>
                    </a:ext>
                  </a:extLst>
                </a:gridCol>
                <a:gridCol w="1955427">
                  <a:extLst>
                    <a:ext uri="{9D8B030D-6E8A-4147-A177-3AD203B41FA5}">
                      <a16:colId xmlns:a16="http://schemas.microsoft.com/office/drawing/2014/main" val="3572725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a-ES" noProof="0" dirty="0">
                          <a:solidFill>
                            <a:srgbClr val="150343"/>
                          </a:solidFill>
                          <a:latin typeface="Avenir"/>
                        </a:rPr>
                        <a:t>Variables considerades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a-ES" b="0" noProof="0" dirty="0">
                          <a:latin typeface="Avenir"/>
                        </a:rPr>
                        <a:t>Definiu les lletres i què representen</a:t>
                      </a:r>
                      <a:endParaRPr lang="ca-ES" b="0" noProof="0" dirty="0"/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8FD"/>
                    </a:solidFill>
                  </a:tcPr>
                </a:tc>
                <a:tc>
                  <a:txBody>
                    <a:bodyPr/>
                    <a:lstStyle/>
                    <a:p>
                      <a:endParaRPr lang="ca-ES" noProof="0" dirty="0">
                        <a:solidFill>
                          <a:srgbClr val="15034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D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292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963010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rgbClr val="000000"/>
      </a:dk1>
      <a:lt1>
        <a:srgbClr val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Noto Sans Symbols</vt:lpstr>
      <vt:lpstr>Calibri</vt:lpstr>
      <vt:lpstr>Avenir</vt:lpstr>
      <vt:lpstr>Century Gothic</vt:lpstr>
      <vt:lpstr>Plaza</vt:lpstr>
      <vt:lpstr>Què caracteritza un model de cadenat? Quins models hi ha? Com els denominem?</vt:lpstr>
      <vt:lpstr>Què caracteritza un model de cadenat? Quins models hi ha? Com els denominem?</vt:lpstr>
      <vt:lpstr>Què caracteritza un model de cadenat? Quins models hi ha? Com els denominem?</vt:lpstr>
      <vt:lpstr>Què caracteritza un model de cadenat? Quins models hi ha? Com els denominem?</vt:lpstr>
      <vt:lpstr>Què caracteritza un model de cadenat? Quins models hi ha? Com els denominem?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Susana Vásquez</cp:lastModifiedBy>
  <cp:revision>1</cp:revision>
  <dcterms:modified xsi:type="dcterms:W3CDTF">2025-01-18T14:33:10Z</dcterms:modified>
</cp:coreProperties>
</file>