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</p:sldIdLst>
  <p:sldSz cx="19010313" cy="10693400"/>
  <p:notesSz cx="6858000" cy="9144000"/>
  <p:embeddedFontLst>
    <p:embeddedFont>
      <p:font typeface="Economica" panose="020B0604020202020204" charset="0"/>
      <p:regular r:id="rId3"/>
    </p:embeddedFont>
    <p:embeddedFont>
      <p:font typeface="Economica Bold" panose="020B0604020202020204" charset="0"/>
      <p:regular r:id="rId4"/>
    </p:embeddedFont>
    <p:embeddedFont>
      <p:font typeface="Glacial Indifference" panose="020B0604020202020204" charset="0"/>
      <p:regular r:id="rId5"/>
    </p:embeddedFont>
    <p:embeddedFont>
      <p:font typeface="Glacial Indifference Bold" panose="020B0604020202020204" charset="0"/>
      <p:regular r:id="rId6"/>
    </p:embeddedFon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Lato Bold" panose="020F0502020204030203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F57E9-A80A-4AC1-BEBC-AC8CB543C91F}" v="2" dt="2025-01-20T08:57:45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744" y="66"/>
      </p:cViewPr>
      <p:guideLst>
        <p:guide orient="horz" pos="2160"/>
        <p:guide pos="72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a Vásquez" userId="dffc548e-2323-4ffc-a8aa-757e426c1faa" providerId="ADAL" clId="{AE1F57E9-A80A-4AC1-BEBC-AC8CB543C91F}"/>
    <pc:docChg chg="undo custSel delSld modSld modMainMaster">
      <pc:chgData name="Susana Vásquez" userId="dffc548e-2323-4ffc-a8aa-757e426c1faa" providerId="ADAL" clId="{AE1F57E9-A80A-4AC1-BEBC-AC8CB543C91F}" dt="2025-01-20T09:06:55.081" v="107" actId="14100"/>
      <pc:docMkLst>
        <pc:docMk/>
      </pc:docMkLst>
      <pc:sldChg chg="del">
        <pc:chgData name="Susana Vásquez" userId="dffc548e-2323-4ffc-a8aa-757e426c1faa" providerId="ADAL" clId="{AE1F57E9-A80A-4AC1-BEBC-AC8CB543C91F}" dt="2025-01-20T08:57:04.289" v="0" actId="47"/>
        <pc:sldMkLst>
          <pc:docMk/>
          <pc:sldMk cId="0" sldId="256"/>
        </pc:sldMkLst>
      </pc:sldChg>
      <pc:sldChg chg="del">
        <pc:chgData name="Susana Vásquez" userId="dffc548e-2323-4ffc-a8aa-757e426c1faa" providerId="ADAL" clId="{AE1F57E9-A80A-4AC1-BEBC-AC8CB543C91F}" dt="2025-01-20T08:57:04.289" v="0" actId="47"/>
        <pc:sldMkLst>
          <pc:docMk/>
          <pc:sldMk cId="0" sldId="257"/>
        </pc:sldMkLst>
      </pc:sldChg>
      <pc:sldChg chg="del">
        <pc:chgData name="Susana Vásquez" userId="dffc548e-2323-4ffc-a8aa-757e426c1faa" providerId="ADAL" clId="{AE1F57E9-A80A-4AC1-BEBC-AC8CB543C91F}" dt="2025-01-20T08:57:04.289" v="0" actId="47"/>
        <pc:sldMkLst>
          <pc:docMk/>
          <pc:sldMk cId="0" sldId="258"/>
        </pc:sldMkLst>
      </pc:sldChg>
      <pc:sldChg chg="del">
        <pc:chgData name="Susana Vásquez" userId="dffc548e-2323-4ffc-a8aa-757e426c1faa" providerId="ADAL" clId="{AE1F57E9-A80A-4AC1-BEBC-AC8CB543C91F}" dt="2025-01-20T08:57:04.289" v="0" actId="47"/>
        <pc:sldMkLst>
          <pc:docMk/>
          <pc:sldMk cId="0" sldId="259"/>
        </pc:sldMkLst>
      </pc:sldChg>
      <pc:sldChg chg="del">
        <pc:chgData name="Susana Vásquez" userId="dffc548e-2323-4ffc-a8aa-757e426c1faa" providerId="ADAL" clId="{AE1F57E9-A80A-4AC1-BEBC-AC8CB543C91F}" dt="2025-01-20T08:57:04.289" v="0" actId="47"/>
        <pc:sldMkLst>
          <pc:docMk/>
          <pc:sldMk cId="0" sldId="260"/>
        </pc:sldMkLst>
      </pc:sldChg>
      <pc:sldChg chg="del">
        <pc:chgData name="Susana Vásquez" userId="dffc548e-2323-4ffc-a8aa-757e426c1faa" providerId="ADAL" clId="{AE1F57E9-A80A-4AC1-BEBC-AC8CB543C91F}" dt="2025-01-20T08:57:04.289" v="0" actId="47"/>
        <pc:sldMkLst>
          <pc:docMk/>
          <pc:sldMk cId="0" sldId="261"/>
        </pc:sldMkLst>
      </pc:sldChg>
      <pc:sldChg chg="del">
        <pc:chgData name="Susana Vásquez" userId="dffc548e-2323-4ffc-a8aa-757e426c1faa" providerId="ADAL" clId="{AE1F57E9-A80A-4AC1-BEBC-AC8CB543C91F}" dt="2025-01-20T08:57:04.289" v="0" actId="47"/>
        <pc:sldMkLst>
          <pc:docMk/>
          <pc:sldMk cId="0" sldId="262"/>
        </pc:sldMkLst>
      </pc:sldChg>
      <pc:sldChg chg="del">
        <pc:chgData name="Susana Vásquez" userId="dffc548e-2323-4ffc-a8aa-757e426c1faa" providerId="ADAL" clId="{AE1F57E9-A80A-4AC1-BEBC-AC8CB543C91F}" dt="2025-01-20T08:57:04.289" v="0" actId="47"/>
        <pc:sldMkLst>
          <pc:docMk/>
          <pc:sldMk cId="0" sldId="263"/>
        </pc:sldMkLst>
      </pc:sldChg>
      <pc:sldChg chg="del">
        <pc:chgData name="Susana Vásquez" userId="dffc548e-2323-4ffc-a8aa-757e426c1faa" providerId="ADAL" clId="{AE1F57E9-A80A-4AC1-BEBC-AC8CB543C91F}" dt="2025-01-20T08:57:04.289" v="0" actId="47"/>
        <pc:sldMkLst>
          <pc:docMk/>
          <pc:sldMk cId="0" sldId="264"/>
        </pc:sldMkLst>
      </pc:sldChg>
      <pc:sldChg chg="del">
        <pc:chgData name="Susana Vásquez" userId="dffc548e-2323-4ffc-a8aa-757e426c1faa" providerId="ADAL" clId="{AE1F57E9-A80A-4AC1-BEBC-AC8CB543C91F}" dt="2025-01-20T08:57:04.289" v="0" actId="47"/>
        <pc:sldMkLst>
          <pc:docMk/>
          <pc:sldMk cId="0" sldId="265"/>
        </pc:sldMkLst>
      </pc:sldChg>
      <pc:sldChg chg="del">
        <pc:chgData name="Susana Vásquez" userId="dffc548e-2323-4ffc-a8aa-757e426c1faa" providerId="ADAL" clId="{AE1F57E9-A80A-4AC1-BEBC-AC8CB543C91F}" dt="2025-01-20T08:57:04.289" v="0" actId="47"/>
        <pc:sldMkLst>
          <pc:docMk/>
          <pc:sldMk cId="0" sldId="266"/>
        </pc:sldMkLst>
      </pc:sldChg>
      <pc:sldChg chg="del">
        <pc:chgData name="Susana Vásquez" userId="dffc548e-2323-4ffc-a8aa-757e426c1faa" providerId="ADAL" clId="{AE1F57E9-A80A-4AC1-BEBC-AC8CB543C91F}" dt="2025-01-20T08:57:04.289" v="0" actId="47"/>
        <pc:sldMkLst>
          <pc:docMk/>
          <pc:sldMk cId="0" sldId="267"/>
        </pc:sldMkLst>
      </pc:sldChg>
      <pc:sldChg chg="del">
        <pc:chgData name="Susana Vásquez" userId="dffc548e-2323-4ffc-a8aa-757e426c1faa" providerId="ADAL" clId="{AE1F57E9-A80A-4AC1-BEBC-AC8CB543C91F}" dt="2025-01-20T08:57:08.092" v="1" actId="47"/>
        <pc:sldMkLst>
          <pc:docMk/>
          <pc:sldMk cId="0" sldId="268"/>
        </pc:sldMkLst>
      </pc:sldChg>
      <pc:sldChg chg="del">
        <pc:chgData name="Susana Vásquez" userId="dffc548e-2323-4ffc-a8aa-757e426c1faa" providerId="ADAL" clId="{AE1F57E9-A80A-4AC1-BEBC-AC8CB543C91F}" dt="2025-01-20T08:57:08.092" v="1" actId="47"/>
        <pc:sldMkLst>
          <pc:docMk/>
          <pc:sldMk cId="0" sldId="269"/>
        </pc:sldMkLst>
      </pc:sldChg>
      <pc:sldChg chg="addSp modSp mod">
        <pc:chgData name="Susana Vásquez" userId="dffc548e-2323-4ffc-a8aa-757e426c1faa" providerId="ADAL" clId="{AE1F57E9-A80A-4AC1-BEBC-AC8CB543C91F}" dt="2025-01-20T09:06:55.081" v="107" actId="14100"/>
        <pc:sldMkLst>
          <pc:docMk/>
          <pc:sldMk cId="0" sldId="270"/>
        </pc:sldMkLst>
        <pc:spChg chg="mod">
          <ac:chgData name="Susana Vásquez" userId="dffc548e-2323-4ffc-a8aa-757e426c1faa" providerId="ADAL" clId="{AE1F57E9-A80A-4AC1-BEBC-AC8CB543C91F}" dt="2025-01-20T09:06:26.602" v="103" actId="14100"/>
          <ac:spMkLst>
            <pc:docMk/>
            <pc:sldMk cId="0" sldId="270"/>
            <ac:spMk id="11" creationId="{00000000-0000-0000-0000-000000000000}"/>
          </ac:spMkLst>
        </pc:spChg>
        <pc:spChg chg="mod">
          <ac:chgData name="Susana Vásquez" userId="dffc548e-2323-4ffc-a8aa-757e426c1faa" providerId="ADAL" clId="{AE1F57E9-A80A-4AC1-BEBC-AC8CB543C91F}" dt="2025-01-20T09:06:20.764" v="102" actId="14100"/>
          <ac:spMkLst>
            <pc:docMk/>
            <pc:sldMk cId="0" sldId="270"/>
            <ac:spMk id="12" creationId="{00000000-0000-0000-0000-000000000000}"/>
          </ac:spMkLst>
        </pc:spChg>
        <pc:spChg chg="mod">
          <ac:chgData name="Susana Vásquez" userId="dffc548e-2323-4ffc-a8aa-757e426c1faa" providerId="ADAL" clId="{AE1F57E9-A80A-4AC1-BEBC-AC8CB543C91F}" dt="2025-01-20T09:06:31.165" v="104" actId="14100"/>
          <ac:spMkLst>
            <pc:docMk/>
            <pc:sldMk cId="0" sldId="270"/>
            <ac:spMk id="13" creationId="{00000000-0000-0000-0000-000000000000}"/>
          </ac:spMkLst>
        </pc:spChg>
        <pc:spChg chg="mod">
          <ac:chgData name="Susana Vásquez" userId="dffc548e-2323-4ffc-a8aa-757e426c1faa" providerId="ADAL" clId="{AE1F57E9-A80A-4AC1-BEBC-AC8CB543C91F}" dt="2025-01-20T09:06:33.279" v="105" actId="14100"/>
          <ac:spMkLst>
            <pc:docMk/>
            <pc:sldMk cId="0" sldId="270"/>
            <ac:spMk id="14" creationId="{00000000-0000-0000-0000-000000000000}"/>
          </ac:spMkLst>
        </pc:spChg>
        <pc:spChg chg="mod">
          <ac:chgData name="Susana Vásquez" userId="dffc548e-2323-4ffc-a8aa-757e426c1faa" providerId="ADAL" clId="{AE1F57E9-A80A-4AC1-BEBC-AC8CB543C91F}" dt="2025-01-20T09:05:25.455" v="90" actId="14100"/>
          <ac:spMkLst>
            <pc:docMk/>
            <pc:sldMk cId="0" sldId="270"/>
            <ac:spMk id="20" creationId="{00000000-0000-0000-0000-000000000000}"/>
          </ac:spMkLst>
        </pc:spChg>
        <pc:spChg chg="mod">
          <ac:chgData name="Susana Vásquez" userId="dffc548e-2323-4ffc-a8aa-757e426c1faa" providerId="ADAL" clId="{AE1F57E9-A80A-4AC1-BEBC-AC8CB543C91F}" dt="2025-01-20T09:05:16.437" v="88" actId="14100"/>
          <ac:spMkLst>
            <pc:docMk/>
            <pc:sldMk cId="0" sldId="270"/>
            <ac:spMk id="21" creationId="{00000000-0000-0000-0000-000000000000}"/>
          </ac:spMkLst>
        </pc:spChg>
        <pc:spChg chg="mod">
          <ac:chgData name="Susana Vásquez" userId="dffc548e-2323-4ffc-a8aa-757e426c1faa" providerId="ADAL" clId="{AE1F57E9-A80A-4AC1-BEBC-AC8CB543C91F}" dt="2025-01-20T09:03:50.766" v="63" actId="790"/>
          <ac:spMkLst>
            <pc:docMk/>
            <pc:sldMk cId="0" sldId="270"/>
            <ac:spMk id="126" creationId="{1F5E5A6E-D3B6-5E52-8A60-C4486B9652A5}"/>
          </ac:spMkLst>
        </pc:spChg>
        <pc:spChg chg="mod">
          <ac:chgData name="Susana Vásquez" userId="dffc548e-2323-4ffc-a8aa-757e426c1faa" providerId="ADAL" clId="{AE1F57E9-A80A-4AC1-BEBC-AC8CB543C91F}" dt="2025-01-20T09:04:56.377" v="84" actId="403"/>
          <ac:spMkLst>
            <pc:docMk/>
            <pc:sldMk cId="0" sldId="270"/>
            <ac:spMk id="130" creationId="{422EC894-BC97-D2E9-DC7B-7D381AB82362}"/>
          </ac:spMkLst>
        </pc:spChg>
        <pc:spChg chg="mod">
          <ac:chgData name="Susana Vásquez" userId="dffc548e-2323-4ffc-a8aa-757e426c1faa" providerId="ADAL" clId="{AE1F57E9-A80A-4AC1-BEBC-AC8CB543C91F}" dt="2025-01-20T09:04:48.126" v="81" actId="1035"/>
          <ac:spMkLst>
            <pc:docMk/>
            <pc:sldMk cId="0" sldId="270"/>
            <ac:spMk id="134" creationId="{54F93E5A-6186-18D7-66E7-419EDEA66C68}"/>
          </ac:spMkLst>
        </pc:spChg>
        <pc:spChg chg="mod">
          <ac:chgData name="Susana Vásquez" userId="dffc548e-2323-4ffc-a8aa-757e426c1faa" providerId="ADAL" clId="{AE1F57E9-A80A-4AC1-BEBC-AC8CB543C91F}" dt="2025-01-20T09:02:37.093" v="54" actId="2710"/>
          <ac:spMkLst>
            <pc:docMk/>
            <pc:sldMk cId="0" sldId="270"/>
            <ac:spMk id="138" creationId="{AE7A2E66-8575-4B39-70E9-D14246EF71AB}"/>
          </ac:spMkLst>
        </pc:spChg>
        <pc:spChg chg="mod">
          <ac:chgData name="Susana Vásquez" userId="dffc548e-2323-4ffc-a8aa-757e426c1faa" providerId="ADAL" clId="{AE1F57E9-A80A-4AC1-BEBC-AC8CB543C91F}" dt="2025-01-20T09:04:56.377" v="84" actId="403"/>
          <ac:spMkLst>
            <pc:docMk/>
            <pc:sldMk cId="0" sldId="270"/>
            <ac:spMk id="142" creationId="{BF2D13DF-A22C-7533-95C1-BBAB5A150BBE}"/>
          </ac:spMkLst>
        </pc:spChg>
        <pc:spChg chg="mod">
          <ac:chgData name="Susana Vásquez" userId="dffc548e-2323-4ffc-a8aa-757e426c1faa" providerId="ADAL" clId="{AE1F57E9-A80A-4AC1-BEBC-AC8CB543C91F}" dt="2025-01-20T09:04:48.126" v="81" actId="1035"/>
          <ac:spMkLst>
            <pc:docMk/>
            <pc:sldMk cId="0" sldId="270"/>
            <ac:spMk id="145" creationId="{26110AA7-572C-08AE-461F-270CF3C293B6}"/>
          </ac:spMkLst>
        </pc:spChg>
        <pc:spChg chg="mod">
          <ac:chgData name="Susana Vásquez" userId="dffc548e-2323-4ffc-a8aa-757e426c1faa" providerId="ADAL" clId="{AE1F57E9-A80A-4AC1-BEBC-AC8CB543C91F}" dt="2025-01-20T08:57:22.171" v="2"/>
          <ac:spMkLst>
            <pc:docMk/>
            <pc:sldMk cId="0" sldId="270"/>
            <ac:spMk id="146" creationId="{44936B27-DAA3-2695-4CF4-261A33365698}"/>
          </ac:spMkLst>
        </pc:spChg>
        <pc:spChg chg="mod">
          <ac:chgData name="Susana Vásquez" userId="dffc548e-2323-4ffc-a8aa-757e426c1faa" providerId="ADAL" clId="{AE1F57E9-A80A-4AC1-BEBC-AC8CB543C91F}" dt="2025-01-20T09:04:48.126" v="81" actId="1035"/>
          <ac:spMkLst>
            <pc:docMk/>
            <pc:sldMk cId="0" sldId="270"/>
            <ac:spMk id="149" creationId="{8B369669-0B54-65A1-73C4-A06C80C5B673}"/>
          </ac:spMkLst>
        </pc:spChg>
        <pc:spChg chg="mod">
          <ac:chgData name="Susana Vásquez" userId="dffc548e-2323-4ffc-a8aa-757e426c1faa" providerId="ADAL" clId="{AE1F57E9-A80A-4AC1-BEBC-AC8CB543C91F}" dt="2025-01-20T09:01:58.080" v="44" actId="14100"/>
          <ac:spMkLst>
            <pc:docMk/>
            <pc:sldMk cId="0" sldId="270"/>
            <ac:spMk id="152" creationId="{D528A0FC-EC13-62EA-C989-DE58891E26CE}"/>
          </ac:spMkLst>
        </pc:spChg>
        <pc:spChg chg="mod">
          <ac:chgData name="Susana Vásquez" userId="dffc548e-2323-4ffc-a8aa-757e426c1faa" providerId="ADAL" clId="{AE1F57E9-A80A-4AC1-BEBC-AC8CB543C91F}" dt="2025-01-20T09:02:37.093" v="54" actId="2710"/>
          <ac:spMkLst>
            <pc:docMk/>
            <pc:sldMk cId="0" sldId="270"/>
            <ac:spMk id="156" creationId="{215BD9D1-CAF9-9CAE-6BFA-C94A9F18C17D}"/>
          </ac:spMkLst>
        </pc:spChg>
        <pc:spChg chg="mod">
          <ac:chgData name="Susana Vásquez" userId="dffc548e-2323-4ffc-a8aa-757e426c1faa" providerId="ADAL" clId="{AE1F57E9-A80A-4AC1-BEBC-AC8CB543C91F}" dt="2025-01-20T09:02:05.288" v="47" actId="1076"/>
          <ac:spMkLst>
            <pc:docMk/>
            <pc:sldMk cId="0" sldId="270"/>
            <ac:spMk id="160" creationId="{0D9D348E-ECE8-2153-FA79-8DB1E756E870}"/>
          </ac:spMkLst>
        </pc:spChg>
        <pc:spChg chg="mod">
          <ac:chgData name="Susana Vásquez" userId="dffc548e-2323-4ffc-a8aa-757e426c1faa" providerId="ADAL" clId="{AE1F57E9-A80A-4AC1-BEBC-AC8CB543C91F}" dt="2025-01-20T08:57:22.171" v="2"/>
          <ac:spMkLst>
            <pc:docMk/>
            <pc:sldMk cId="0" sldId="270"/>
            <ac:spMk id="165" creationId="{F5A6671D-707C-CC65-68B5-D2013F1EB058}"/>
          </ac:spMkLst>
        </pc:spChg>
        <pc:spChg chg="mod">
          <ac:chgData name="Susana Vásquez" userId="dffc548e-2323-4ffc-a8aa-757e426c1faa" providerId="ADAL" clId="{AE1F57E9-A80A-4AC1-BEBC-AC8CB543C91F}" dt="2025-01-20T09:06:55.081" v="107" actId="14100"/>
          <ac:spMkLst>
            <pc:docMk/>
            <pc:sldMk cId="0" sldId="270"/>
            <ac:spMk id="172" creationId="{902B908A-755C-A89D-FD49-020B9C63977B}"/>
          </ac:spMkLst>
        </pc:spChg>
        <pc:spChg chg="mod">
          <ac:chgData name="Susana Vásquez" userId="dffc548e-2323-4ffc-a8aa-757e426c1faa" providerId="ADAL" clId="{AE1F57E9-A80A-4AC1-BEBC-AC8CB543C91F}" dt="2025-01-20T09:03:50.766" v="63" actId="790"/>
          <ac:spMkLst>
            <pc:docMk/>
            <pc:sldMk cId="0" sldId="270"/>
            <ac:spMk id="173" creationId="{69E098C6-7027-6994-57A9-4195D81A600A}"/>
          </ac:spMkLst>
        </pc:spChg>
        <pc:spChg chg="mod">
          <ac:chgData name="Susana Vásquez" userId="dffc548e-2323-4ffc-a8aa-757e426c1faa" providerId="ADAL" clId="{AE1F57E9-A80A-4AC1-BEBC-AC8CB543C91F}" dt="2025-01-20T09:02:18.047" v="51" actId="1076"/>
          <ac:spMkLst>
            <pc:docMk/>
            <pc:sldMk cId="0" sldId="270"/>
            <ac:spMk id="176" creationId="{9DF556C8-DF1F-C604-DB74-364B201560D6}"/>
          </ac:spMkLst>
        </pc:spChg>
        <pc:spChg chg="mod">
          <ac:chgData name="Susana Vásquez" userId="dffc548e-2323-4ffc-a8aa-757e426c1faa" providerId="ADAL" clId="{AE1F57E9-A80A-4AC1-BEBC-AC8CB543C91F}" dt="2025-01-20T09:02:10.542" v="48" actId="14100"/>
          <ac:spMkLst>
            <pc:docMk/>
            <pc:sldMk cId="0" sldId="270"/>
            <ac:spMk id="177" creationId="{EC4A35FB-08B5-7E68-C414-DBAAE1E241EC}"/>
          </ac:spMkLst>
        </pc:spChg>
        <pc:spChg chg="mod">
          <ac:chgData name="Susana Vásquez" userId="dffc548e-2323-4ffc-a8aa-757e426c1faa" providerId="ADAL" clId="{AE1F57E9-A80A-4AC1-BEBC-AC8CB543C91F}" dt="2025-01-20T09:03:50.766" v="63" actId="790"/>
          <ac:spMkLst>
            <pc:docMk/>
            <pc:sldMk cId="0" sldId="270"/>
            <ac:spMk id="178" creationId="{DB13CD61-6CEE-2559-23BB-C062F1AE11A9}"/>
          </ac:spMkLst>
        </pc:spChg>
        <pc:spChg chg="mod">
          <ac:chgData name="Susana Vásquez" userId="dffc548e-2323-4ffc-a8aa-757e426c1faa" providerId="ADAL" clId="{AE1F57E9-A80A-4AC1-BEBC-AC8CB543C91F}" dt="2025-01-20T09:04:48.126" v="81" actId="1035"/>
          <ac:spMkLst>
            <pc:docMk/>
            <pc:sldMk cId="0" sldId="270"/>
            <ac:spMk id="181" creationId="{D86AB75E-7F2F-1144-E4AF-04E3D524E052}"/>
          </ac:spMkLst>
        </pc:spChg>
        <pc:spChg chg="mod">
          <ac:chgData name="Susana Vásquez" userId="dffc548e-2323-4ffc-a8aa-757e426c1faa" providerId="ADAL" clId="{AE1F57E9-A80A-4AC1-BEBC-AC8CB543C91F}" dt="2025-01-20T09:01:42.844" v="38" actId="1076"/>
          <ac:spMkLst>
            <pc:docMk/>
            <pc:sldMk cId="0" sldId="270"/>
            <ac:spMk id="184" creationId="{C9E768AA-FB3A-C727-4142-6971F87A3831}"/>
          </ac:spMkLst>
        </pc:spChg>
        <pc:spChg chg="mod">
          <ac:chgData name="Susana Vásquez" userId="dffc548e-2323-4ffc-a8aa-757e426c1faa" providerId="ADAL" clId="{AE1F57E9-A80A-4AC1-BEBC-AC8CB543C91F}" dt="2025-01-20T09:06:48.430" v="106" actId="14100"/>
          <ac:spMkLst>
            <pc:docMk/>
            <pc:sldMk cId="0" sldId="270"/>
            <ac:spMk id="188" creationId="{A20555BB-EC3A-68C3-5F6C-2EA01EAB9F6E}"/>
          </ac:spMkLst>
        </pc:spChg>
        <pc:spChg chg="mod">
          <ac:chgData name="Susana Vásquez" userId="dffc548e-2323-4ffc-a8aa-757e426c1faa" providerId="ADAL" clId="{AE1F57E9-A80A-4AC1-BEBC-AC8CB543C91F}" dt="2025-01-20T09:02:37.093" v="54" actId="2710"/>
          <ac:spMkLst>
            <pc:docMk/>
            <pc:sldMk cId="0" sldId="270"/>
            <ac:spMk id="189" creationId="{03BE7FB8-A832-1C88-7BD4-AF7180A95505}"/>
          </ac:spMkLst>
        </pc:spChg>
        <pc:spChg chg="mod">
          <ac:chgData name="Susana Vásquez" userId="dffc548e-2323-4ffc-a8aa-757e426c1faa" providerId="ADAL" clId="{AE1F57E9-A80A-4AC1-BEBC-AC8CB543C91F}" dt="2025-01-20T09:03:50.766" v="63" actId="790"/>
          <ac:spMkLst>
            <pc:docMk/>
            <pc:sldMk cId="0" sldId="270"/>
            <ac:spMk id="191" creationId="{585E7159-5015-C86B-2DEC-A019749DF4EB}"/>
          </ac:spMkLst>
        </pc:spChg>
        <pc:spChg chg="mod">
          <ac:chgData name="Susana Vásquez" userId="dffc548e-2323-4ffc-a8aa-757e426c1faa" providerId="ADAL" clId="{AE1F57E9-A80A-4AC1-BEBC-AC8CB543C91F}" dt="2025-01-20T08:57:45.750" v="7" actId="164"/>
          <ac:spMkLst>
            <pc:docMk/>
            <pc:sldMk cId="0" sldId="270"/>
            <ac:spMk id="192" creationId="{630B4BAC-77F0-9104-B29D-C407D266A7BF}"/>
          </ac:spMkLst>
        </pc:spChg>
        <pc:spChg chg="mod">
          <ac:chgData name="Susana Vásquez" userId="dffc548e-2323-4ffc-a8aa-757e426c1faa" providerId="ADAL" clId="{AE1F57E9-A80A-4AC1-BEBC-AC8CB543C91F}" dt="2025-01-20T09:03:50.766" v="63" actId="790"/>
          <ac:spMkLst>
            <pc:docMk/>
            <pc:sldMk cId="0" sldId="270"/>
            <ac:spMk id="193" creationId="{1C54DEFF-74DB-1CB3-D827-FA4CD1419B6B}"/>
          </ac:spMkLst>
        </pc:spChg>
        <pc:spChg chg="mod">
          <ac:chgData name="Susana Vásquez" userId="dffc548e-2323-4ffc-a8aa-757e426c1faa" providerId="ADAL" clId="{AE1F57E9-A80A-4AC1-BEBC-AC8CB543C91F}" dt="2025-01-20T08:57:22.171" v="2"/>
          <ac:spMkLst>
            <pc:docMk/>
            <pc:sldMk cId="0" sldId="270"/>
            <ac:spMk id="198" creationId="{C5C8A244-DFE1-8DE0-36FD-B1A9025B548C}"/>
          </ac:spMkLst>
        </pc:spChg>
        <pc:spChg chg="mod">
          <ac:chgData name="Susana Vásquez" userId="dffc548e-2323-4ffc-a8aa-757e426c1faa" providerId="ADAL" clId="{AE1F57E9-A80A-4AC1-BEBC-AC8CB543C91F}" dt="2025-01-20T08:57:45.750" v="7" actId="164"/>
          <ac:spMkLst>
            <pc:docMk/>
            <pc:sldMk cId="0" sldId="270"/>
            <ac:spMk id="199" creationId="{4501F22C-3BD4-3A12-03BA-5E7ADC10E1A9}"/>
          </ac:spMkLst>
        </pc:spChg>
        <pc:spChg chg="mod">
          <ac:chgData name="Susana Vásquez" userId="dffc548e-2323-4ffc-a8aa-757e426c1faa" providerId="ADAL" clId="{AE1F57E9-A80A-4AC1-BEBC-AC8CB543C91F}" dt="2025-01-20T08:57:22.171" v="2"/>
          <ac:spMkLst>
            <pc:docMk/>
            <pc:sldMk cId="0" sldId="270"/>
            <ac:spMk id="205" creationId="{7F6C5105-791B-B6F5-734E-653A520815B8}"/>
          </ac:spMkLst>
        </pc:spChg>
        <pc:spChg chg="mod">
          <ac:chgData name="Susana Vásquez" userId="dffc548e-2323-4ffc-a8aa-757e426c1faa" providerId="ADAL" clId="{AE1F57E9-A80A-4AC1-BEBC-AC8CB543C91F}" dt="2025-01-20T08:57:22.171" v="2"/>
          <ac:spMkLst>
            <pc:docMk/>
            <pc:sldMk cId="0" sldId="270"/>
            <ac:spMk id="208" creationId="{17FFE33E-A547-B486-8CF3-86E56FAEB4B5}"/>
          </ac:spMkLst>
        </pc:spChg>
        <pc:spChg chg="mod">
          <ac:chgData name="Susana Vásquez" userId="dffc548e-2323-4ffc-a8aa-757e426c1faa" providerId="ADAL" clId="{AE1F57E9-A80A-4AC1-BEBC-AC8CB543C91F}" dt="2025-01-20T08:57:45.750" v="7" actId="164"/>
          <ac:spMkLst>
            <pc:docMk/>
            <pc:sldMk cId="0" sldId="270"/>
            <ac:spMk id="211" creationId="{75922A35-3E69-5C37-D589-D34757C06106}"/>
          </ac:spMkLst>
        </pc:spChg>
        <pc:spChg chg="mod">
          <ac:chgData name="Susana Vásquez" userId="dffc548e-2323-4ffc-a8aa-757e426c1faa" providerId="ADAL" clId="{AE1F57E9-A80A-4AC1-BEBC-AC8CB543C91F}" dt="2025-01-20T08:57:45.750" v="7" actId="164"/>
          <ac:spMkLst>
            <pc:docMk/>
            <pc:sldMk cId="0" sldId="270"/>
            <ac:spMk id="218" creationId="{9B2F9F91-3259-8EA1-14B1-7C9944CD7F3F}"/>
          </ac:spMkLst>
        </pc:spChg>
        <pc:spChg chg="mod">
          <ac:chgData name="Susana Vásquez" userId="dffc548e-2323-4ffc-a8aa-757e426c1faa" providerId="ADAL" clId="{AE1F57E9-A80A-4AC1-BEBC-AC8CB543C91F}" dt="2025-01-20T08:57:45.750" v="7" actId="164"/>
          <ac:spMkLst>
            <pc:docMk/>
            <pc:sldMk cId="0" sldId="270"/>
            <ac:spMk id="222" creationId="{EB0BB578-EFE7-4B4A-E89C-7CCA298A77A5}"/>
          </ac:spMkLst>
        </pc:spChg>
        <pc:spChg chg="mod">
          <ac:chgData name="Susana Vásquez" userId="dffc548e-2323-4ffc-a8aa-757e426c1faa" providerId="ADAL" clId="{AE1F57E9-A80A-4AC1-BEBC-AC8CB543C91F}" dt="2025-01-20T09:03:50.766" v="63" actId="790"/>
          <ac:spMkLst>
            <pc:docMk/>
            <pc:sldMk cId="0" sldId="270"/>
            <ac:spMk id="225" creationId="{B647C3CD-B95B-38E9-4B44-99C9FB2CBE4E}"/>
          </ac:spMkLst>
        </pc:spChg>
        <pc:spChg chg="mod">
          <ac:chgData name="Susana Vásquez" userId="dffc548e-2323-4ffc-a8aa-757e426c1faa" providerId="ADAL" clId="{AE1F57E9-A80A-4AC1-BEBC-AC8CB543C91F}" dt="2025-01-20T09:04:31.495" v="73" actId="403"/>
          <ac:spMkLst>
            <pc:docMk/>
            <pc:sldMk cId="0" sldId="270"/>
            <ac:spMk id="228" creationId="{65232AB3-64CC-95ED-2536-FF7D5EF7FD79}"/>
          </ac:spMkLst>
        </pc:spChg>
        <pc:spChg chg="mod">
          <ac:chgData name="Susana Vásquez" userId="dffc548e-2323-4ffc-a8aa-757e426c1faa" providerId="ADAL" clId="{AE1F57E9-A80A-4AC1-BEBC-AC8CB543C91F}" dt="2025-01-20T09:04:31.495" v="73" actId="403"/>
          <ac:spMkLst>
            <pc:docMk/>
            <pc:sldMk cId="0" sldId="270"/>
            <ac:spMk id="229" creationId="{C9B0702A-2B28-2289-47AF-A9C7AA610A57}"/>
          </ac:spMkLst>
        </pc:spChg>
        <pc:spChg chg="mod">
          <ac:chgData name="Susana Vásquez" userId="dffc548e-2323-4ffc-a8aa-757e426c1faa" providerId="ADAL" clId="{AE1F57E9-A80A-4AC1-BEBC-AC8CB543C91F}" dt="2025-01-20T09:03:28.473" v="59" actId="255"/>
          <ac:spMkLst>
            <pc:docMk/>
            <pc:sldMk cId="0" sldId="270"/>
            <ac:spMk id="230" creationId="{019A9C3E-A76B-780A-F017-D8C7E4488739}"/>
          </ac:spMkLst>
        </pc:spChg>
        <pc:spChg chg="mod">
          <ac:chgData name="Susana Vásquez" userId="dffc548e-2323-4ffc-a8aa-757e426c1faa" providerId="ADAL" clId="{AE1F57E9-A80A-4AC1-BEBC-AC8CB543C91F}" dt="2025-01-20T09:04:36.716" v="75" actId="403"/>
          <ac:spMkLst>
            <pc:docMk/>
            <pc:sldMk cId="0" sldId="270"/>
            <ac:spMk id="231" creationId="{CDC70BB6-E80C-92EC-098A-9762A0E1DB6A}"/>
          </ac:spMkLst>
        </pc:spChg>
        <pc:spChg chg="mod">
          <ac:chgData name="Susana Vásquez" userId="dffc548e-2323-4ffc-a8aa-757e426c1faa" providerId="ADAL" clId="{AE1F57E9-A80A-4AC1-BEBC-AC8CB543C91F}" dt="2025-01-20T09:03:41.256" v="62" actId="404"/>
          <ac:spMkLst>
            <pc:docMk/>
            <pc:sldMk cId="0" sldId="270"/>
            <ac:spMk id="232" creationId="{DBCE89D2-FE62-650D-FCEB-D87283B2E631}"/>
          </ac:spMkLst>
        </pc:spChg>
        <pc:spChg chg="mod">
          <ac:chgData name="Susana Vásquez" userId="dffc548e-2323-4ffc-a8aa-757e426c1faa" providerId="ADAL" clId="{AE1F57E9-A80A-4AC1-BEBC-AC8CB543C91F}" dt="2025-01-20T09:04:36.716" v="75" actId="403"/>
          <ac:spMkLst>
            <pc:docMk/>
            <pc:sldMk cId="0" sldId="270"/>
            <ac:spMk id="233" creationId="{2D674BB8-A6BD-3409-AD76-70523146791D}"/>
          </ac:spMkLst>
        </pc:spChg>
        <pc:spChg chg="mod">
          <ac:chgData name="Susana Vásquez" userId="dffc548e-2323-4ffc-a8aa-757e426c1faa" providerId="ADAL" clId="{AE1F57E9-A80A-4AC1-BEBC-AC8CB543C91F}" dt="2025-01-20T09:03:55.741" v="64" actId="1076"/>
          <ac:spMkLst>
            <pc:docMk/>
            <pc:sldMk cId="0" sldId="270"/>
            <ac:spMk id="234" creationId="{0A3123EF-A60C-A9F9-213E-F85887D83881}"/>
          </ac:spMkLst>
        </pc:spChg>
        <pc:spChg chg="mod">
          <ac:chgData name="Susana Vásquez" userId="dffc548e-2323-4ffc-a8aa-757e426c1faa" providerId="ADAL" clId="{AE1F57E9-A80A-4AC1-BEBC-AC8CB543C91F}" dt="2025-01-20T09:04:40.636" v="76" actId="14100"/>
          <ac:spMkLst>
            <pc:docMk/>
            <pc:sldMk cId="0" sldId="270"/>
            <ac:spMk id="235" creationId="{13AF1DE4-4E1D-585E-F855-B2420BC58E3B}"/>
          </ac:spMkLst>
        </pc:spChg>
        <pc:spChg chg="mod">
          <ac:chgData name="Susana Vásquez" userId="dffc548e-2323-4ffc-a8aa-757e426c1faa" providerId="ADAL" clId="{AE1F57E9-A80A-4AC1-BEBC-AC8CB543C91F}" dt="2025-01-20T09:04:01.801" v="65" actId="1076"/>
          <ac:spMkLst>
            <pc:docMk/>
            <pc:sldMk cId="0" sldId="270"/>
            <ac:spMk id="236" creationId="{229D1FFC-BC16-ABFE-2EE1-EA797A7B5AFA}"/>
          </ac:spMkLst>
        </pc:spChg>
        <pc:spChg chg="mod">
          <ac:chgData name="Susana Vásquez" userId="dffc548e-2323-4ffc-a8aa-757e426c1faa" providerId="ADAL" clId="{AE1F57E9-A80A-4AC1-BEBC-AC8CB543C91F}" dt="2025-01-20T09:04:36.716" v="75" actId="403"/>
          <ac:spMkLst>
            <pc:docMk/>
            <pc:sldMk cId="0" sldId="270"/>
            <ac:spMk id="237" creationId="{73F2DCB2-2789-43A2-FFF9-CEDD326A0C16}"/>
          </ac:spMkLst>
        </pc:spChg>
        <pc:spChg chg="mod">
          <ac:chgData name="Susana Vásquez" userId="dffc548e-2323-4ffc-a8aa-757e426c1faa" providerId="ADAL" clId="{AE1F57E9-A80A-4AC1-BEBC-AC8CB543C91F}" dt="2025-01-20T09:04:20.104" v="69" actId="20577"/>
          <ac:spMkLst>
            <pc:docMk/>
            <pc:sldMk cId="0" sldId="270"/>
            <ac:spMk id="238" creationId="{D450CA47-9309-EB07-7097-9ACA6D6F24DF}"/>
          </ac:spMkLst>
        </pc:spChg>
        <pc:spChg chg="mod">
          <ac:chgData name="Susana Vásquez" userId="dffc548e-2323-4ffc-a8aa-757e426c1faa" providerId="ADAL" clId="{AE1F57E9-A80A-4AC1-BEBC-AC8CB543C91F}" dt="2025-01-20T09:04:31.495" v="73" actId="403"/>
          <ac:spMkLst>
            <pc:docMk/>
            <pc:sldMk cId="0" sldId="270"/>
            <ac:spMk id="239" creationId="{AE827021-911D-598C-563E-A85A5A65AC11}"/>
          </ac:spMkLst>
        </pc:spChg>
        <pc:grpChg chg="mod">
          <ac:chgData name="Susana Vásquez" userId="dffc548e-2323-4ffc-a8aa-757e426c1faa" providerId="ADAL" clId="{AE1F57E9-A80A-4AC1-BEBC-AC8CB543C91F}" dt="2025-01-20T09:05:44.332" v="95" actId="14100"/>
          <ac:grpSpMkLst>
            <pc:docMk/>
            <pc:sldMk cId="0" sldId="270"/>
            <ac:grpSpMk id="2" creationId="{A170EC53-0F9E-C079-9999-6379657766E7}"/>
          </ac:grpSpMkLst>
        </pc:grpChg>
      </pc:sldChg>
      <pc:sldChg chg="del">
        <pc:chgData name="Susana Vásquez" userId="dffc548e-2323-4ffc-a8aa-757e426c1faa" providerId="ADAL" clId="{AE1F57E9-A80A-4AC1-BEBC-AC8CB543C91F}" dt="2025-01-20T08:57:08.092" v="1" actId="47"/>
        <pc:sldMkLst>
          <pc:docMk/>
          <pc:sldMk cId="0" sldId="271"/>
        </pc:sldMkLst>
      </pc:sldChg>
      <pc:sldChg chg="del">
        <pc:chgData name="Susana Vásquez" userId="dffc548e-2323-4ffc-a8aa-757e426c1faa" providerId="ADAL" clId="{AE1F57E9-A80A-4AC1-BEBC-AC8CB543C91F}" dt="2025-01-20T08:57:08.092" v="1" actId="47"/>
        <pc:sldMkLst>
          <pc:docMk/>
          <pc:sldMk cId="0" sldId="272"/>
        </pc:sldMkLst>
      </pc:sldChg>
      <pc:sldChg chg="del">
        <pc:chgData name="Susana Vásquez" userId="dffc548e-2323-4ffc-a8aa-757e426c1faa" providerId="ADAL" clId="{AE1F57E9-A80A-4AC1-BEBC-AC8CB543C91F}" dt="2025-01-20T08:57:08.092" v="1" actId="47"/>
        <pc:sldMkLst>
          <pc:docMk/>
          <pc:sldMk cId="0" sldId="273"/>
        </pc:sldMkLst>
      </pc:sldChg>
      <pc:sldMasterChg chg="modSp modSldLayout">
        <pc:chgData name="Susana Vásquez" userId="dffc548e-2323-4ffc-a8aa-757e426c1faa" providerId="ADAL" clId="{AE1F57E9-A80A-4AC1-BEBC-AC8CB543C91F}" dt="2025-01-20T08:57:22.171" v="2"/>
        <pc:sldMasterMkLst>
          <pc:docMk/>
          <pc:sldMasterMk cId="0" sldId="2147483648"/>
        </pc:sldMasterMkLst>
        <pc:spChg chg="mod">
          <ac:chgData name="Susana Vásquez" userId="dffc548e-2323-4ffc-a8aa-757e426c1faa" providerId="ADAL" clId="{AE1F57E9-A80A-4AC1-BEBC-AC8CB543C91F}" dt="2025-01-20T08:57:22.171" v="2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Susana Vásquez" userId="dffc548e-2323-4ffc-a8aa-757e426c1faa" providerId="ADAL" clId="{AE1F57E9-A80A-4AC1-BEBC-AC8CB543C91F}" dt="2025-01-20T08:57:22.171" v="2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Susana Vásquez" userId="dffc548e-2323-4ffc-a8aa-757e426c1faa" providerId="ADAL" clId="{AE1F57E9-A80A-4AC1-BEBC-AC8CB543C91F}" dt="2025-01-20T08:57:22.171" v="2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Susana Vásquez" userId="dffc548e-2323-4ffc-a8aa-757e426c1faa" providerId="ADAL" clId="{AE1F57E9-A80A-4AC1-BEBC-AC8CB543C91F}" dt="2025-01-20T08:57:22.171" v="2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Susana Vásquez" userId="dffc548e-2323-4ffc-a8aa-757e426c1faa" providerId="ADAL" clId="{AE1F57E9-A80A-4AC1-BEBC-AC8CB543C91F}" dt="2025-01-20T08:57:22.171" v="2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Susana Vásquez" userId="dffc548e-2323-4ffc-a8aa-757e426c1faa" providerId="ADAL" clId="{AE1F57E9-A80A-4AC1-BEBC-AC8CB543C91F}" dt="2025-01-20T08:57:22.171" v="2"/>
          <pc:sldLayoutMkLst>
            <pc:docMk/>
            <pc:sldMasterMk cId="0" sldId="2147483648"/>
            <pc:sldLayoutMk cId="0" sldId="2147483649"/>
          </pc:sldLayoutMkLst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modSp">
          <pc:chgData name="Susana Vásquez" userId="dffc548e-2323-4ffc-a8aa-757e426c1faa" providerId="ADAL" clId="{AE1F57E9-A80A-4AC1-BEBC-AC8CB543C91F}" dt="2025-01-20T08:57:22.171" v="2"/>
          <pc:sldLayoutMkLst>
            <pc:docMk/>
            <pc:sldMasterMk cId="0" sldId="2147483648"/>
            <pc:sldLayoutMk cId="0" sldId="2147483651"/>
          </pc:sldLayoutMkLst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Susana Vásquez" userId="dffc548e-2323-4ffc-a8aa-757e426c1faa" providerId="ADAL" clId="{AE1F57E9-A80A-4AC1-BEBC-AC8CB543C91F}" dt="2025-01-20T08:57:22.171" v="2"/>
          <pc:sldLayoutMkLst>
            <pc:docMk/>
            <pc:sldMasterMk cId="0" sldId="2147483648"/>
            <pc:sldLayoutMk cId="0" sldId="2147483652"/>
          </pc:sldLayoutMkLst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">
          <pc:chgData name="Susana Vásquez" userId="dffc548e-2323-4ffc-a8aa-757e426c1faa" providerId="ADAL" clId="{AE1F57E9-A80A-4AC1-BEBC-AC8CB543C91F}" dt="2025-01-20T08:57:22.171" v="2"/>
          <pc:sldLayoutMkLst>
            <pc:docMk/>
            <pc:sldMasterMk cId="0" sldId="2147483648"/>
            <pc:sldLayoutMk cId="0" sldId="2147483653"/>
          </pc:sldLayoutMkLst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Susana Vásquez" userId="dffc548e-2323-4ffc-a8aa-757e426c1faa" providerId="ADAL" clId="{AE1F57E9-A80A-4AC1-BEBC-AC8CB543C91F}" dt="2025-01-20T08:57:22.171" v="2"/>
          <pc:sldLayoutMkLst>
            <pc:docMk/>
            <pc:sldMasterMk cId="0" sldId="2147483648"/>
            <pc:sldLayoutMk cId="0" sldId="2147483656"/>
          </pc:sldLayoutMkLst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modSp">
          <pc:chgData name="Susana Vásquez" userId="dffc548e-2323-4ffc-a8aa-757e426c1faa" providerId="ADAL" clId="{AE1F57E9-A80A-4AC1-BEBC-AC8CB543C91F}" dt="2025-01-20T08:57:22.171" v="2"/>
          <pc:sldLayoutMkLst>
            <pc:docMk/>
            <pc:sldMasterMk cId="0" sldId="2147483648"/>
            <pc:sldLayoutMk cId="0" sldId="2147483657"/>
          </pc:sldLayoutMkLst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Susana Vásquez" userId="dffc548e-2323-4ffc-a8aa-757e426c1faa" providerId="ADAL" clId="{AE1F57E9-A80A-4AC1-BEBC-AC8CB543C91F}" dt="2025-01-20T08:57:22.171" v="2"/>
          <pc:sldLayoutMkLst>
            <pc:docMk/>
            <pc:sldMasterMk cId="0" sldId="2147483648"/>
            <pc:sldLayoutMk cId="0" sldId="2147483659"/>
          </pc:sldLayoutMkLst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Susana Vásquez" userId="dffc548e-2323-4ffc-a8aa-757e426c1faa" providerId="ADAL" clId="{AE1F57E9-A80A-4AC1-BEBC-AC8CB543C91F}" dt="2025-01-20T08:57:22.171" v="2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5306" y="2130426"/>
            <a:ext cx="19553465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0612" y="3886200"/>
            <a:ext cx="1610285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77955" y="274639"/>
            <a:ext cx="517591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204" y="274639"/>
            <a:ext cx="151443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163" y="4406901"/>
            <a:ext cx="195534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163" y="2906714"/>
            <a:ext cx="195534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204" y="1600201"/>
            <a:ext cx="1016013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3739" y="1600201"/>
            <a:ext cx="1016013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204" y="1535113"/>
            <a:ext cx="101641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0204" y="2174875"/>
            <a:ext cx="101641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85753" y="1535113"/>
            <a:ext cx="1016812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85753" y="2174875"/>
            <a:ext cx="1016812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205" y="273050"/>
            <a:ext cx="756818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955" y="273051"/>
            <a:ext cx="128599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205" y="1435101"/>
            <a:ext cx="756818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960" y="4800600"/>
            <a:ext cx="1380244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08960" y="612775"/>
            <a:ext cx="1380244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8960" y="5367338"/>
            <a:ext cx="1380244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0204" y="274638"/>
            <a:ext cx="207036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204" y="1600201"/>
            <a:ext cx="207036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0204" y="6356351"/>
            <a:ext cx="5367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59726" y="6356351"/>
            <a:ext cx="7284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86255" y="6356351"/>
            <a:ext cx="5367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70EC53-0F9E-C079-9999-6379657766E7}"/>
              </a:ext>
            </a:extLst>
          </p:cNvPr>
          <p:cNvGrpSpPr/>
          <p:nvPr/>
        </p:nvGrpSpPr>
        <p:grpSpPr>
          <a:xfrm rot="5400000">
            <a:off x="4138854" y="-4167169"/>
            <a:ext cx="10714800" cy="19028122"/>
            <a:chOff x="5603222" y="-522353"/>
            <a:chExt cx="7747491" cy="11230835"/>
          </a:xfrm>
        </p:grpSpPr>
        <p:sp>
          <p:nvSpPr>
            <p:cNvPr id="11" name="AutoShape 11"/>
            <p:cNvSpPr/>
            <p:nvPr/>
          </p:nvSpPr>
          <p:spPr>
            <a:xfrm>
              <a:off x="5628145" y="4356610"/>
              <a:ext cx="7595315" cy="0"/>
            </a:xfrm>
            <a:prstGeom prst="line">
              <a:avLst/>
            </a:prstGeom>
            <a:ln w="19050" cap="flat">
              <a:solidFill>
                <a:srgbClr val="ECE5FD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2" name="AutoShape 12"/>
            <p:cNvSpPr/>
            <p:nvPr/>
          </p:nvSpPr>
          <p:spPr>
            <a:xfrm flipV="1">
              <a:off x="5628145" y="2749236"/>
              <a:ext cx="7697369" cy="0"/>
            </a:xfrm>
            <a:prstGeom prst="line">
              <a:avLst/>
            </a:prstGeom>
            <a:ln w="19050" cap="flat">
              <a:solidFill>
                <a:srgbClr val="ECE5FD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5603222" y="5875835"/>
              <a:ext cx="7595317" cy="0"/>
            </a:xfrm>
            <a:prstGeom prst="line">
              <a:avLst/>
            </a:prstGeom>
            <a:ln w="19050" cap="flat">
              <a:solidFill>
                <a:srgbClr val="ECE5FD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4" name="AutoShape 14"/>
            <p:cNvSpPr/>
            <p:nvPr/>
          </p:nvSpPr>
          <p:spPr>
            <a:xfrm flipV="1">
              <a:off x="5661015" y="7508712"/>
              <a:ext cx="7562445" cy="0"/>
            </a:xfrm>
            <a:prstGeom prst="line">
              <a:avLst/>
            </a:prstGeom>
            <a:ln w="19050" cap="flat">
              <a:solidFill>
                <a:srgbClr val="ECE5FD"/>
              </a:solidFill>
              <a:prstDash val="sysDash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0" name="Freeform 20"/>
            <p:cNvSpPr/>
            <p:nvPr/>
          </p:nvSpPr>
          <p:spPr>
            <a:xfrm rot="16200000">
              <a:off x="116052" y="4969152"/>
              <a:ext cx="11226500" cy="252160"/>
            </a:xfrm>
            <a:custGeom>
              <a:avLst/>
              <a:gdLst/>
              <a:ahLst/>
              <a:cxnLst/>
              <a:rect l="l" t="t" r="r" b="b"/>
              <a:pathLst>
                <a:path w="10692000" h="252160">
                  <a:moveTo>
                    <a:pt x="0" y="0"/>
                  </a:moveTo>
                  <a:lnTo>
                    <a:pt x="10692000" y="0"/>
                  </a:lnTo>
                  <a:lnTo>
                    <a:pt x="10692000" y="252160"/>
                  </a:lnTo>
                  <a:lnTo>
                    <a:pt x="0" y="2521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2070085" b="-2070085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1" name="Freeform 21"/>
            <p:cNvSpPr/>
            <p:nvPr/>
          </p:nvSpPr>
          <p:spPr>
            <a:xfrm rot="16200000">
              <a:off x="7570414" y="4923849"/>
              <a:ext cx="11226501" cy="334097"/>
            </a:xfrm>
            <a:custGeom>
              <a:avLst/>
              <a:gdLst/>
              <a:ahLst/>
              <a:cxnLst/>
              <a:rect l="l" t="t" r="r" b="b"/>
              <a:pathLst>
                <a:path w="11750185" h="334097">
                  <a:moveTo>
                    <a:pt x="0" y="0"/>
                  </a:moveTo>
                  <a:lnTo>
                    <a:pt x="11750185" y="0"/>
                  </a:lnTo>
                  <a:lnTo>
                    <a:pt x="11750185" y="334097"/>
                  </a:lnTo>
                  <a:lnTo>
                    <a:pt x="0" y="3340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708499" b="-1708499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26" name="AutoShape 2">
              <a:extLst>
                <a:ext uri="{FF2B5EF4-FFF2-40B4-BE49-F238E27FC236}">
                  <a16:creationId xmlns:a16="http://schemas.microsoft.com/office/drawing/2014/main" id="{1F5E5A6E-D3B6-5E52-8A60-C4486B9652A5}"/>
                </a:ext>
              </a:extLst>
            </p:cNvPr>
            <p:cNvSpPr/>
            <p:nvPr/>
          </p:nvSpPr>
          <p:spPr>
            <a:xfrm>
              <a:off x="8697504" y="9444669"/>
              <a:ext cx="3154328" cy="0"/>
            </a:xfrm>
            <a:prstGeom prst="line">
              <a:avLst/>
            </a:prstGeom>
            <a:ln w="28575" cap="rnd">
              <a:solidFill>
                <a:srgbClr val="70797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27" name="AutoShape 3">
              <a:extLst>
                <a:ext uri="{FF2B5EF4-FFF2-40B4-BE49-F238E27FC236}">
                  <a16:creationId xmlns:a16="http://schemas.microsoft.com/office/drawing/2014/main" id="{DC448951-D4AF-E936-C440-6975DD87D52E}"/>
                </a:ext>
              </a:extLst>
            </p:cNvPr>
            <p:cNvSpPr/>
            <p:nvPr/>
          </p:nvSpPr>
          <p:spPr>
            <a:xfrm flipV="1">
              <a:off x="10145656" y="9431331"/>
              <a:ext cx="0" cy="699949"/>
            </a:xfrm>
            <a:prstGeom prst="line">
              <a:avLst/>
            </a:prstGeom>
            <a:ln w="28575" cap="rnd">
              <a:solidFill>
                <a:srgbClr val="70797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 noProof="0" dirty="0"/>
            </a:p>
          </p:txBody>
        </p:sp>
        <p:grpSp>
          <p:nvGrpSpPr>
            <p:cNvPr id="128" name="Group 4">
              <a:extLst>
                <a:ext uri="{FF2B5EF4-FFF2-40B4-BE49-F238E27FC236}">
                  <a16:creationId xmlns:a16="http://schemas.microsoft.com/office/drawing/2014/main" id="{20C80062-6D9A-613C-E171-0AADEADA56EE}"/>
                </a:ext>
              </a:extLst>
            </p:cNvPr>
            <p:cNvGrpSpPr/>
            <p:nvPr/>
          </p:nvGrpSpPr>
          <p:grpSpPr>
            <a:xfrm rot="-10800000">
              <a:off x="9160492" y="9883222"/>
              <a:ext cx="1943651" cy="496112"/>
              <a:chOff x="0" y="0"/>
              <a:chExt cx="2591535" cy="661483"/>
            </a:xfrm>
          </p:grpSpPr>
          <p:sp>
            <p:nvSpPr>
              <p:cNvPr id="129" name="Freeform 5">
                <a:extLst>
                  <a:ext uri="{FF2B5EF4-FFF2-40B4-BE49-F238E27FC236}">
                    <a16:creationId xmlns:a16="http://schemas.microsoft.com/office/drawing/2014/main" id="{C6125DC2-3B86-7624-F27D-569060B76570}"/>
                  </a:ext>
                </a:extLst>
              </p:cNvPr>
              <p:cNvSpPr/>
              <p:nvPr/>
            </p:nvSpPr>
            <p:spPr>
              <a:xfrm>
                <a:off x="0" y="0"/>
                <a:ext cx="2591535" cy="661483"/>
              </a:xfrm>
              <a:custGeom>
                <a:avLst/>
                <a:gdLst/>
                <a:ahLst/>
                <a:cxnLst/>
                <a:rect l="l" t="t" r="r" b="b"/>
                <a:pathLst>
                  <a:path w="2591535" h="661483">
                    <a:moveTo>
                      <a:pt x="0" y="0"/>
                    </a:moveTo>
                    <a:lnTo>
                      <a:pt x="2591535" y="0"/>
                    </a:lnTo>
                    <a:lnTo>
                      <a:pt x="2591535" y="661483"/>
                    </a:lnTo>
                    <a:lnTo>
                      <a:pt x="0" y="66148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 t="-145888" b="-145888"/>
                </a:stretch>
              </a:blipFill>
            </p:spPr>
            <p:txBody>
              <a:bodyPr/>
              <a:lstStyle/>
              <a:p>
                <a:endParaRPr lang="ca-ES" noProof="0" dirty="0"/>
              </a:p>
            </p:txBody>
          </p:sp>
          <p:sp>
            <p:nvSpPr>
              <p:cNvPr id="130" name="TextBox 6">
                <a:extLst>
                  <a:ext uri="{FF2B5EF4-FFF2-40B4-BE49-F238E27FC236}">
                    <a16:creationId xmlns:a16="http://schemas.microsoft.com/office/drawing/2014/main" id="{422EC894-BC97-D2E9-DC7B-7D381AB82362}"/>
                  </a:ext>
                </a:extLst>
              </p:cNvPr>
              <p:cNvSpPr txBox="1"/>
              <p:nvPr/>
            </p:nvSpPr>
            <p:spPr>
              <a:xfrm>
                <a:off x="172776" y="213733"/>
                <a:ext cx="2221026" cy="19174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886"/>
                  </a:lnSpc>
                </a:pPr>
                <a:r>
                  <a:rPr lang="ca-ES" b="1" noProof="0" dirty="0">
                    <a:solidFill>
                      <a:srgbClr val="737373"/>
                    </a:solidFill>
                    <a:latin typeface="Glacial Indifference Bold"/>
                    <a:ea typeface="Glacial Indifference Bold"/>
                    <a:cs typeface="Glacial Indifference Bold"/>
                    <a:sym typeface="Glacial Indifference Bold"/>
                  </a:rPr>
                  <a:t>INFLUEIX L'ORDRE?</a:t>
                </a:r>
              </a:p>
            </p:txBody>
          </p:sp>
        </p:grpSp>
        <p:sp>
          <p:nvSpPr>
            <p:cNvPr id="131" name="AutoShape 7">
              <a:extLst>
                <a:ext uri="{FF2B5EF4-FFF2-40B4-BE49-F238E27FC236}">
                  <a16:creationId xmlns:a16="http://schemas.microsoft.com/office/drawing/2014/main" id="{B35CE2A2-93E6-DAD5-5265-4760C5BBC7C2}"/>
                </a:ext>
              </a:extLst>
            </p:cNvPr>
            <p:cNvSpPr/>
            <p:nvPr/>
          </p:nvSpPr>
          <p:spPr>
            <a:xfrm flipV="1">
              <a:off x="8614507" y="8385650"/>
              <a:ext cx="0" cy="1028286"/>
            </a:xfrm>
            <a:prstGeom prst="line">
              <a:avLst/>
            </a:prstGeom>
            <a:ln w="28575" cap="rnd">
              <a:solidFill>
                <a:srgbClr val="70797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 noProof="0" dirty="0"/>
            </a:p>
          </p:txBody>
        </p:sp>
        <p:grpSp>
          <p:nvGrpSpPr>
            <p:cNvPr id="132" name="Group 8">
              <a:extLst>
                <a:ext uri="{FF2B5EF4-FFF2-40B4-BE49-F238E27FC236}">
                  <a16:creationId xmlns:a16="http://schemas.microsoft.com/office/drawing/2014/main" id="{ED9C6BC7-5664-E6FF-335C-E32977574EB3}"/>
                </a:ext>
              </a:extLst>
            </p:cNvPr>
            <p:cNvGrpSpPr/>
            <p:nvPr/>
          </p:nvGrpSpPr>
          <p:grpSpPr>
            <a:xfrm rot="-5400000">
              <a:off x="8326813" y="9327823"/>
              <a:ext cx="575388" cy="260373"/>
              <a:chOff x="0" y="0"/>
              <a:chExt cx="767184" cy="347164"/>
            </a:xfrm>
          </p:grpSpPr>
          <p:sp>
            <p:nvSpPr>
              <p:cNvPr id="133" name="Freeform 9">
                <a:extLst>
                  <a:ext uri="{FF2B5EF4-FFF2-40B4-BE49-F238E27FC236}">
                    <a16:creationId xmlns:a16="http://schemas.microsoft.com/office/drawing/2014/main" id="{44C5094B-694A-2D7C-A0D0-F2F92EAFBCFE}"/>
                  </a:ext>
                </a:extLst>
              </p:cNvPr>
              <p:cNvSpPr/>
              <p:nvPr/>
            </p:nvSpPr>
            <p:spPr>
              <a:xfrm>
                <a:off x="0" y="0"/>
                <a:ext cx="767184" cy="347164"/>
              </a:xfrm>
              <a:custGeom>
                <a:avLst/>
                <a:gdLst/>
                <a:ahLst/>
                <a:cxnLst/>
                <a:rect l="l" t="t" r="r" b="b"/>
                <a:pathLst>
                  <a:path w="767184" h="347164">
                    <a:moveTo>
                      <a:pt x="0" y="0"/>
                    </a:moveTo>
                    <a:lnTo>
                      <a:pt x="767184" y="0"/>
                    </a:lnTo>
                    <a:lnTo>
                      <a:pt x="767184" y="347164"/>
                    </a:lnTo>
                    <a:lnTo>
                      <a:pt x="0" y="34716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 t="-60493" b="-60493"/>
                </a:stretch>
              </a:blipFill>
            </p:spPr>
            <p:txBody>
              <a:bodyPr/>
              <a:lstStyle/>
              <a:p>
                <a:endParaRPr lang="ca-ES" noProof="0" dirty="0"/>
              </a:p>
            </p:txBody>
          </p:sp>
          <p:sp>
            <p:nvSpPr>
              <p:cNvPr id="134" name="TextBox 10">
                <a:extLst>
                  <a:ext uri="{FF2B5EF4-FFF2-40B4-BE49-F238E27FC236}">
                    <a16:creationId xmlns:a16="http://schemas.microsoft.com/office/drawing/2014/main" id="{54F93E5A-6186-18D7-66E7-419EDEA66C68}"/>
                  </a:ext>
                </a:extLst>
              </p:cNvPr>
              <p:cNvSpPr txBox="1"/>
              <p:nvPr/>
            </p:nvSpPr>
            <p:spPr>
              <a:xfrm>
                <a:off x="244171" y="116541"/>
                <a:ext cx="278843" cy="17308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442"/>
                  </a:lnSpc>
                </a:pPr>
                <a:r>
                  <a:rPr lang="ca-ES" sz="1400" b="1" noProof="0" dirty="0">
                    <a:solidFill>
                      <a:srgbClr val="FFFFFF"/>
                    </a:solidFill>
                    <a:latin typeface="Glacial Indifference Bold"/>
                    <a:ea typeface="Glacial Indifference Bold"/>
                    <a:cs typeface="Glacial Indifference Bold"/>
                    <a:sym typeface="Glacial Indifference Bold"/>
                  </a:rPr>
                  <a:t>Si</a:t>
                </a:r>
              </a:p>
            </p:txBody>
          </p:sp>
        </p:grpSp>
        <p:sp>
          <p:nvSpPr>
            <p:cNvPr id="135" name="AutoShape 15">
              <a:extLst>
                <a:ext uri="{FF2B5EF4-FFF2-40B4-BE49-F238E27FC236}">
                  <a16:creationId xmlns:a16="http://schemas.microsoft.com/office/drawing/2014/main" id="{6E07B9ED-B43F-F0D4-24A5-02EA4C80F9B2}"/>
                </a:ext>
              </a:extLst>
            </p:cNvPr>
            <p:cNvSpPr/>
            <p:nvPr/>
          </p:nvSpPr>
          <p:spPr>
            <a:xfrm flipV="1">
              <a:off x="7591197" y="7334359"/>
              <a:ext cx="0" cy="1077971"/>
            </a:xfrm>
            <a:prstGeom prst="line">
              <a:avLst/>
            </a:prstGeom>
            <a:ln w="28575" cap="rnd">
              <a:solidFill>
                <a:srgbClr val="70797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 noProof="0" dirty="0"/>
            </a:p>
          </p:txBody>
        </p:sp>
        <p:grpSp>
          <p:nvGrpSpPr>
            <p:cNvPr id="136" name="Group 16">
              <a:extLst>
                <a:ext uri="{FF2B5EF4-FFF2-40B4-BE49-F238E27FC236}">
                  <a16:creationId xmlns:a16="http://schemas.microsoft.com/office/drawing/2014/main" id="{115AC081-C85E-EFC3-3230-702BA857962F}"/>
                </a:ext>
              </a:extLst>
            </p:cNvPr>
            <p:cNvGrpSpPr/>
            <p:nvPr/>
          </p:nvGrpSpPr>
          <p:grpSpPr>
            <a:xfrm rot="-5400000">
              <a:off x="6884323" y="6336377"/>
              <a:ext cx="1380638" cy="623900"/>
              <a:chOff x="0" y="0"/>
              <a:chExt cx="1840850" cy="831866"/>
            </a:xfrm>
          </p:grpSpPr>
          <p:grpSp>
            <p:nvGrpSpPr>
              <p:cNvPr id="137" name="Group 17">
                <a:extLst>
                  <a:ext uri="{FF2B5EF4-FFF2-40B4-BE49-F238E27FC236}">
                    <a16:creationId xmlns:a16="http://schemas.microsoft.com/office/drawing/2014/main" id="{1FE02E33-4062-A6E9-D868-7E74F7B84BF2}"/>
                  </a:ext>
                </a:extLst>
              </p:cNvPr>
              <p:cNvGrpSpPr/>
              <p:nvPr/>
            </p:nvGrpSpPr>
            <p:grpSpPr>
              <a:xfrm>
                <a:off x="0" y="0"/>
                <a:ext cx="1840850" cy="831866"/>
                <a:chOff x="0" y="0"/>
                <a:chExt cx="5072791" cy="2292355"/>
              </a:xfrm>
            </p:grpSpPr>
            <p:sp>
              <p:nvSpPr>
                <p:cNvPr id="139" name="Freeform 18">
                  <a:extLst>
                    <a:ext uri="{FF2B5EF4-FFF2-40B4-BE49-F238E27FC236}">
                      <a16:creationId xmlns:a16="http://schemas.microsoft.com/office/drawing/2014/main" id="{7C6DC033-5DE7-7A35-4510-689ACC9028C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072791" cy="2292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2791" h="2292355">
                      <a:moveTo>
                        <a:pt x="5072791" y="279400"/>
                      </a:moveTo>
                      <a:lnTo>
                        <a:pt x="5072791" y="0"/>
                      </a:lnTo>
                      <a:lnTo>
                        <a:pt x="0" y="0"/>
                      </a:lnTo>
                      <a:lnTo>
                        <a:pt x="0" y="2292355"/>
                      </a:lnTo>
                      <a:lnTo>
                        <a:pt x="5072791" y="2292355"/>
                      </a:lnTo>
                      <a:lnTo>
                        <a:pt x="5072791" y="279400"/>
                      </a:lnTo>
                      <a:close/>
                      <a:moveTo>
                        <a:pt x="4994051" y="279400"/>
                      </a:moveTo>
                      <a:lnTo>
                        <a:pt x="4994051" y="2213615"/>
                      </a:lnTo>
                      <a:lnTo>
                        <a:pt x="78740" y="2213615"/>
                      </a:lnTo>
                      <a:lnTo>
                        <a:pt x="78740" y="78740"/>
                      </a:lnTo>
                      <a:lnTo>
                        <a:pt x="4994051" y="78740"/>
                      </a:lnTo>
                      <a:lnTo>
                        <a:pt x="4994051" y="279400"/>
                      </a:lnTo>
                      <a:close/>
                    </a:path>
                  </a:pathLst>
                </a:custGeom>
                <a:solidFill>
                  <a:srgbClr val="733EF6"/>
                </a:solidFill>
              </p:spPr>
              <p:txBody>
                <a:bodyPr/>
                <a:lstStyle/>
                <a:p>
                  <a:endParaRPr lang="ca-ES" noProof="0" dirty="0"/>
                </a:p>
              </p:txBody>
            </p:sp>
          </p:grpSp>
          <p:sp>
            <p:nvSpPr>
              <p:cNvPr id="138" name="TextBox 19">
                <a:extLst>
                  <a:ext uri="{FF2B5EF4-FFF2-40B4-BE49-F238E27FC236}">
                    <a16:creationId xmlns:a16="http://schemas.microsoft.com/office/drawing/2014/main" id="{AE7A2E66-8575-4B39-70E9-D14246EF71AB}"/>
                  </a:ext>
                </a:extLst>
              </p:cNvPr>
              <p:cNvSpPr txBox="1"/>
              <p:nvPr/>
            </p:nvSpPr>
            <p:spPr>
              <a:xfrm>
                <a:off x="227598" y="126187"/>
                <a:ext cx="1483359" cy="62311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/>
                <a:r>
                  <a:rPr lang="ca-ES" sz="1400" b="1" noProof="0" dirty="0">
                    <a:solidFill>
                      <a:srgbClr val="70797E"/>
                    </a:solidFill>
                    <a:latin typeface="Glacial Indifference Bold"/>
                    <a:ea typeface="Glacial Indifference Bold"/>
                    <a:cs typeface="Glacial Indifference Bold"/>
                    <a:sym typeface="Glacial Indifference Bold"/>
                  </a:rPr>
                  <a:t>Variació amb repetició</a:t>
                </a:r>
                <a:r>
                  <a:rPr lang="ca-ES" sz="1400" noProof="0" dirty="0">
                    <a:solidFill>
                      <a:srgbClr val="70797E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 de n elements considerats de r en r.</a:t>
                </a:r>
              </a:p>
            </p:txBody>
          </p:sp>
        </p:grpSp>
        <p:grpSp>
          <p:nvGrpSpPr>
            <p:cNvPr id="140" name="Group 22">
              <a:extLst>
                <a:ext uri="{FF2B5EF4-FFF2-40B4-BE49-F238E27FC236}">
                  <a16:creationId xmlns:a16="http://schemas.microsoft.com/office/drawing/2014/main" id="{F2C87F28-FBCE-622D-AD2A-9F5FAE019D2A}"/>
                </a:ext>
              </a:extLst>
            </p:cNvPr>
            <p:cNvGrpSpPr/>
            <p:nvPr/>
          </p:nvGrpSpPr>
          <p:grpSpPr>
            <a:xfrm rot="-10800000">
              <a:off x="7642682" y="8492609"/>
              <a:ext cx="1943651" cy="496112"/>
              <a:chOff x="0" y="0"/>
              <a:chExt cx="2591535" cy="661483"/>
            </a:xfrm>
          </p:grpSpPr>
          <p:sp>
            <p:nvSpPr>
              <p:cNvPr id="141" name="Freeform 23">
                <a:extLst>
                  <a:ext uri="{FF2B5EF4-FFF2-40B4-BE49-F238E27FC236}">
                    <a16:creationId xmlns:a16="http://schemas.microsoft.com/office/drawing/2014/main" id="{2C27E001-7C23-BD1D-E917-F9039F9A360F}"/>
                  </a:ext>
                </a:extLst>
              </p:cNvPr>
              <p:cNvSpPr/>
              <p:nvPr/>
            </p:nvSpPr>
            <p:spPr>
              <a:xfrm>
                <a:off x="0" y="0"/>
                <a:ext cx="2591535" cy="661483"/>
              </a:xfrm>
              <a:custGeom>
                <a:avLst/>
                <a:gdLst/>
                <a:ahLst/>
                <a:cxnLst/>
                <a:rect l="l" t="t" r="r" b="b"/>
                <a:pathLst>
                  <a:path w="2591535" h="661483">
                    <a:moveTo>
                      <a:pt x="0" y="0"/>
                    </a:moveTo>
                    <a:lnTo>
                      <a:pt x="2591535" y="0"/>
                    </a:lnTo>
                    <a:lnTo>
                      <a:pt x="2591535" y="661483"/>
                    </a:lnTo>
                    <a:lnTo>
                      <a:pt x="0" y="66148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 t="-145888" b="-145888"/>
                </a:stretch>
              </a:blipFill>
            </p:spPr>
            <p:txBody>
              <a:bodyPr/>
              <a:lstStyle/>
              <a:p>
                <a:endParaRPr lang="ca-ES" noProof="0" dirty="0"/>
              </a:p>
            </p:txBody>
          </p:sp>
          <p:sp>
            <p:nvSpPr>
              <p:cNvPr id="142" name="TextBox 24">
                <a:extLst>
                  <a:ext uri="{FF2B5EF4-FFF2-40B4-BE49-F238E27FC236}">
                    <a16:creationId xmlns:a16="http://schemas.microsoft.com/office/drawing/2014/main" id="{BF2D13DF-A22C-7533-95C1-BBAB5A150BBE}"/>
                  </a:ext>
                </a:extLst>
              </p:cNvPr>
              <p:cNvSpPr txBox="1"/>
              <p:nvPr/>
            </p:nvSpPr>
            <p:spPr>
              <a:xfrm>
                <a:off x="172776" y="213733"/>
                <a:ext cx="2221026" cy="19174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886"/>
                  </a:lnSpc>
                </a:pPr>
                <a:r>
                  <a:rPr lang="ca-ES" b="1" noProof="0" dirty="0">
                    <a:solidFill>
                      <a:srgbClr val="70797E"/>
                    </a:solidFill>
                    <a:latin typeface="Glacial Indifference Bold"/>
                    <a:ea typeface="Glacial Indifference Bold"/>
                    <a:cs typeface="Glacial Indifference Bold"/>
                    <a:sym typeface="Glacial Indifference Bold"/>
                  </a:rPr>
                  <a:t>ES PODEN REPETIR?</a:t>
                </a:r>
              </a:p>
            </p:txBody>
          </p:sp>
        </p:grpSp>
        <p:grpSp>
          <p:nvGrpSpPr>
            <p:cNvPr id="143" name="Group 25">
              <a:extLst>
                <a:ext uri="{FF2B5EF4-FFF2-40B4-BE49-F238E27FC236}">
                  <a16:creationId xmlns:a16="http://schemas.microsoft.com/office/drawing/2014/main" id="{F8202431-3514-B8C9-4ACC-CDDB1B7313E5}"/>
                </a:ext>
              </a:extLst>
            </p:cNvPr>
            <p:cNvGrpSpPr/>
            <p:nvPr/>
          </p:nvGrpSpPr>
          <p:grpSpPr>
            <a:xfrm rot="-5400000">
              <a:off x="7303503" y="7911169"/>
              <a:ext cx="575388" cy="260373"/>
              <a:chOff x="0" y="0"/>
              <a:chExt cx="767184" cy="347164"/>
            </a:xfrm>
          </p:grpSpPr>
          <p:sp>
            <p:nvSpPr>
              <p:cNvPr id="144" name="Freeform 26">
                <a:extLst>
                  <a:ext uri="{FF2B5EF4-FFF2-40B4-BE49-F238E27FC236}">
                    <a16:creationId xmlns:a16="http://schemas.microsoft.com/office/drawing/2014/main" id="{210710D5-D095-29E7-F8CE-A5EC1C8DFD48}"/>
                  </a:ext>
                </a:extLst>
              </p:cNvPr>
              <p:cNvSpPr/>
              <p:nvPr/>
            </p:nvSpPr>
            <p:spPr>
              <a:xfrm>
                <a:off x="0" y="0"/>
                <a:ext cx="767184" cy="347164"/>
              </a:xfrm>
              <a:custGeom>
                <a:avLst/>
                <a:gdLst/>
                <a:ahLst/>
                <a:cxnLst/>
                <a:rect l="l" t="t" r="r" b="b"/>
                <a:pathLst>
                  <a:path w="767184" h="347164">
                    <a:moveTo>
                      <a:pt x="0" y="0"/>
                    </a:moveTo>
                    <a:lnTo>
                      <a:pt x="767184" y="0"/>
                    </a:lnTo>
                    <a:lnTo>
                      <a:pt x="767184" y="347164"/>
                    </a:lnTo>
                    <a:lnTo>
                      <a:pt x="0" y="34716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 t="-60493" b="-60493"/>
                </a:stretch>
              </a:blipFill>
            </p:spPr>
            <p:txBody>
              <a:bodyPr/>
              <a:lstStyle/>
              <a:p>
                <a:endParaRPr lang="ca-ES" noProof="0" dirty="0"/>
              </a:p>
            </p:txBody>
          </p:sp>
          <p:sp>
            <p:nvSpPr>
              <p:cNvPr id="145" name="TextBox 27">
                <a:extLst>
                  <a:ext uri="{FF2B5EF4-FFF2-40B4-BE49-F238E27FC236}">
                    <a16:creationId xmlns:a16="http://schemas.microsoft.com/office/drawing/2014/main" id="{26110AA7-572C-08AE-461F-270CF3C293B6}"/>
                  </a:ext>
                </a:extLst>
              </p:cNvPr>
              <p:cNvSpPr txBox="1"/>
              <p:nvPr/>
            </p:nvSpPr>
            <p:spPr>
              <a:xfrm>
                <a:off x="244171" y="116541"/>
                <a:ext cx="278843" cy="17308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442"/>
                  </a:lnSpc>
                </a:pPr>
                <a:r>
                  <a:rPr lang="ca-ES" sz="1400" b="1" noProof="0" dirty="0">
                    <a:solidFill>
                      <a:srgbClr val="FFFFFF"/>
                    </a:solidFill>
                    <a:latin typeface="Glacial Indifference Bold"/>
                    <a:ea typeface="Glacial Indifference Bold"/>
                    <a:cs typeface="Glacial Indifference Bold"/>
                    <a:sym typeface="Glacial Indifference Bold"/>
                  </a:rPr>
                  <a:t>Si</a:t>
                </a:r>
              </a:p>
            </p:txBody>
          </p:sp>
        </p:grpSp>
        <p:sp>
          <p:nvSpPr>
            <p:cNvPr id="146" name="AutoShape 28">
              <a:extLst>
                <a:ext uri="{FF2B5EF4-FFF2-40B4-BE49-F238E27FC236}">
                  <a16:creationId xmlns:a16="http://schemas.microsoft.com/office/drawing/2014/main" id="{44936B27-DAA3-2695-4CF4-261A33365698}"/>
                </a:ext>
              </a:extLst>
            </p:cNvPr>
            <p:cNvSpPr/>
            <p:nvPr/>
          </p:nvSpPr>
          <p:spPr>
            <a:xfrm flipV="1">
              <a:off x="9072913" y="7334359"/>
              <a:ext cx="0" cy="1077971"/>
            </a:xfrm>
            <a:prstGeom prst="line">
              <a:avLst/>
            </a:prstGeom>
            <a:ln w="28575" cap="rnd">
              <a:solidFill>
                <a:srgbClr val="70797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 noProof="0" dirty="0"/>
            </a:p>
          </p:txBody>
        </p:sp>
        <p:grpSp>
          <p:nvGrpSpPr>
            <p:cNvPr id="147" name="Group 29">
              <a:extLst>
                <a:ext uri="{FF2B5EF4-FFF2-40B4-BE49-F238E27FC236}">
                  <a16:creationId xmlns:a16="http://schemas.microsoft.com/office/drawing/2014/main" id="{F2120BAC-D317-F2EB-960A-AB8E6A8933F2}"/>
                </a:ext>
              </a:extLst>
            </p:cNvPr>
            <p:cNvGrpSpPr/>
            <p:nvPr/>
          </p:nvGrpSpPr>
          <p:grpSpPr>
            <a:xfrm rot="-5400000">
              <a:off x="8777716" y="7911169"/>
              <a:ext cx="575388" cy="260373"/>
              <a:chOff x="0" y="0"/>
              <a:chExt cx="767184" cy="347164"/>
            </a:xfrm>
          </p:grpSpPr>
          <p:sp>
            <p:nvSpPr>
              <p:cNvPr id="148" name="Freeform 30">
                <a:extLst>
                  <a:ext uri="{FF2B5EF4-FFF2-40B4-BE49-F238E27FC236}">
                    <a16:creationId xmlns:a16="http://schemas.microsoft.com/office/drawing/2014/main" id="{EF5986EC-C91D-B7BE-5726-5FBC0255C1F8}"/>
                  </a:ext>
                </a:extLst>
              </p:cNvPr>
              <p:cNvSpPr/>
              <p:nvPr/>
            </p:nvSpPr>
            <p:spPr>
              <a:xfrm>
                <a:off x="0" y="0"/>
                <a:ext cx="767184" cy="347164"/>
              </a:xfrm>
              <a:custGeom>
                <a:avLst/>
                <a:gdLst/>
                <a:ahLst/>
                <a:cxnLst/>
                <a:rect l="l" t="t" r="r" b="b"/>
                <a:pathLst>
                  <a:path w="767184" h="347164">
                    <a:moveTo>
                      <a:pt x="0" y="0"/>
                    </a:moveTo>
                    <a:lnTo>
                      <a:pt x="767184" y="0"/>
                    </a:lnTo>
                    <a:lnTo>
                      <a:pt x="767184" y="347164"/>
                    </a:lnTo>
                    <a:lnTo>
                      <a:pt x="0" y="34716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 t="-60493" b="-60493"/>
                </a:stretch>
              </a:blipFill>
            </p:spPr>
            <p:txBody>
              <a:bodyPr/>
              <a:lstStyle/>
              <a:p>
                <a:endParaRPr lang="ca-ES" noProof="0" dirty="0"/>
              </a:p>
            </p:txBody>
          </p:sp>
          <p:sp>
            <p:nvSpPr>
              <p:cNvPr id="149" name="TextBox 31">
                <a:extLst>
                  <a:ext uri="{FF2B5EF4-FFF2-40B4-BE49-F238E27FC236}">
                    <a16:creationId xmlns:a16="http://schemas.microsoft.com/office/drawing/2014/main" id="{8B369669-0B54-65A1-73C4-A06C80C5B673}"/>
                  </a:ext>
                </a:extLst>
              </p:cNvPr>
              <p:cNvSpPr txBox="1"/>
              <p:nvPr/>
            </p:nvSpPr>
            <p:spPr>
              <a:xfrm>
                <a:off x="244171" y="116541"/>
                <a:ext cx="278843" cy="17308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442"/>
                  </a:lnSpc>
                </a:pPr>
                <a:r>
                  <a:rPr lang="ca-ES" sz="1400" b="1" noProof="0" dirty="0">
                    <a:solidFill>
                      <a:srgbClr val="FFFFFF"/>
                    </a:solidFill>
                    <a:latin typeface="Glacial Indifference Bold"/>
                    <a:ea typeface="Glacial Indifference Bold"/>
                    <a:cs typeface="Glacial Indifference Bold"/>
                    <a:sym typeface="Glacial Indifference Bold"/>
                  </a:rPr>
                  <a:t>No</a:t>
                </a:r>
              </a:p>
            </p:txBody>
          </p:sp>
        </p:grpSp>
        <p:grpSp>
          <p:nvGrpSpPr>
            <p:cNvPr id="150" name="Group 32">
              <a:extLst>
                <a:ext uri="{FF2B5EF4-FFF2-40B4-BE49-F238E27FC236}">
                  <a16:creationId xmlns:a16="http://schemas.microsoft.com/office/drawing/2014/main" id="{2274D261-ADE0-6440-CD8A-1C5581EC9182}"/>
                </a:ext>
              </a:extLst>
            </p:cNvPr>
            <p:cNvGrpSpPr/>
            <p:nvPr/>
          </p:nvGrpSpPr>
          <p:grpSpPr>
            <a:xfrm rot="-5400000">
              <a:off x="6973783" y="3169993"/>
              <a:ext cx="1380638" cy="802820"/>
              <a:chOff x="0" y="0"/>
              <a:chExt cx="1840850" cy="1070427"/>
            </a:xfrm>
          </p:grpSpPr>
          <p:grpSp>
            <p:nvGrpSpPr>
              <p:cNvPr id="151" name="Group 33">
                <a:extLst>
                  <a:ext uri="{FF2B5EF4-FFF2-40B4-BE49-F238E27FC236}">
                    <a16:creationId xmlns:a16="http://schemas.microsoft.com/office/drawing/2014/main" id="{F1B5D381-BDE0-AC62-805B-06328B8F6A3F}"/>
                  </a:ext>
                </a:extLst>
              </p:cNvPr>
              <p:cNvGrpSpPr/>
              <p:nvPr/>
            </p:nvGrpSpPr>
            <p:grpSpPr>
              <a:xfrm>
                <a:off x="0" y="0"/>
                <a:ext cx="1840850" cy="1070427"/>
                <a:chOff x="0" y="0"/>
                <a:chExt cx="5072791" cy="2949752"/>
              </a:xfrm>
            </p:grpSpPr>
            <p:sp>
              <p:nvSpPr>
                <p:cNvPr id="153" name="Freeform 34">
                  <a:extLst>
                    <a:ext uri="{FF2B5EF4-FFF2-40B4-BE49-F238E27FC236}">
                      <a16:creationId xmlns:a16="http://schemas.microsoft.com/office/drawing/2014/main" id="{E6C29F77-ACF4-8DFE-E1FF-4B97773DE76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072791" cy="2949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2791" h="2949752">
                      <a:moveTo>
                        <a:pt x="5072791" y="279400"/>
                      </a:moveTo>
                      <a:lnTo>
                        <a:pt x="5072791" y="0"/>
                      </a:lnTo>
                      <a:lnTo>
                        <a:pt x="0" y="0"/>
                      </a:lnTo>
                      <a:lnTo>
                        <a:pt x="0" y="2949752"/>
                      </a:lnTo>
                      <a:lnTo>
                        <a:pt x="5072791" y="2949752"/>
                      </a:lnTo>
                      <a:lnTo>
                        <a:pt x="5072791" y="279400"/>
                      </a:lnTo>
                      <a:close/>
                      <a:moveTo>
                        <a:pt x="4994051" y="279400"/>
                      </a:moveTo>
                      <a:lnTo>
                        <a:pt x="4994051" y="2871012"/>
                      </a:lnTo>
                      <a:lnTo>
                        <a:pt x="78740" y="2871012"/>
                      </a:lnTo>
                      <a:lnTo>
                        <a:pt x="78740" y="78740"/>
                      </a:lnTo>
                      <a:lnTo>
                        <a:pt x="4994051" y="78740"/>
                      </a:lnTo>
                      <a:lnTo>
                        <a:pt x="4994051" y="279400"/>
                      </a:lnTo>
                      <a:close/>
                    </a:path>
                  </a:pathLst>
                </a:custGeom>
                <a:solidFill>
                  <a:srgbClr val="733EF6"/>
                </a:solidFill>
              </p:spPr>
              <p:txBody>
                <a:bodyPr/>
                <a:lstStyle/>
                <a:p>
                  <a:endParaRPr lang="ca-ES" noProof="0" dirty="0"/>
                </a:p>
              </p:txBody>
            </p:sp>
          </p:grpSp>
          <p:sp>
            <p:nvSpPr>
              <p:cNvPr id="152" name="TextBox 35">
                <a:extLst>
                  <a:ext uri="{FF2B5EF4-FFF2-40B4-BE49-F238E27FC236}">
                    <a16:creationId xmlns:a16="http://schemas.microsoft.com/office/drawing/2014/main" id="{D528A0FC-EC13-62EA-C989-DE58891E26CE}"/>
                  </a:ext>
                </a:extLst>
              </p:cNvPr>
              <p:cNvSpPr txBox="1"/>
              <p:nvPr/>
            </p:nvSpPr>
            <p:spPr>
              <a:xfrm>
                <a:off x="61877" y="21531"/>
                <a:ext cx="1716115" cy="103853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ca-ES" sz="1400" noProof="0" dirty="0">
                    <a:solidFill>
                      <a:srgbClr val="70797E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De quantes maneres diferents podem elegir codis</a:t>
                </a:r>
                <a:r>
                  <a:rPr lang="ca-ES" sz="1400" b="1" noProof="0" dirty="0">
                    <a:solidFill>
                      <a:srgbClr val="70797E"/>
                    </a:solidFill>
                    <a:latin typeface="Glacial Indifference Bold"/>
                    <a:ea typeface="Glacial Indifference Bold"/>
                    <a:cs typeface="Glacial Indifference Bold"/>
                    <a:sym typeface="Glacial Indifference Bold"/>
                  </a:rPr>
                  <a:t> </a:t>
                </a:r>
                <a:r>
                  <a:rPr lang="ca-ES" sz="1400" noProof="0" dirty="0">
                    <a:solidFill>
                      <a:srgbClr val="70797E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amb r caselles i n elements a cada casella i si </a:t>
                </a:r>
                <a:r>
                  <a:rPr lang="ca-ES" sz="1400" b="1" noProof="0" dirty="0">
                    <a:solidFill>
                      <a:srgbClr val="70797E"/>
                    </a:solidFill>
                    <a:latin typeface="Glacial Indifference Bold"/>
                    <a:ea typeface="Glacial Indifference Bold"/>
                    <a:cs typeface="Glacial Indifference Bold"/>
                    <a:sym typeface="Glacial Indifference Bold"/>
                  </a:rPr>
                  <a:t>podem repetir elements</a:t>
                </a:r>
                <a:r>
                  <a:rPr lang="ca-ES" sz="1400" noProof="0" dirty="0">
                    <a:solidFill>
                      <a:srgbClr val="70797E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?</a:t>
                </a:r>
              </a:p>
            </p:txBody>
          </p:sp>
        </p:grpSp>
        <p:grpSp>
          <p:nvGrpSpPr>
            <p:cNvPr id="154" name="Group 36">
              <a:extLst>
                <a:ext uri="{FF2B5EF4-FFF2-40B4-BE49-F238E27FC236}">
                  <a16:creationId xmlns:a16="http://schemas.microsoft.com/office/drawing/2014/main" id="{7211DA91-7D20-1FC9-EDDE-DA86AAD108C9}"/>
                </a:ext>
              </a:extLst>
            </p:cNvPr>
            <p:cNvGrpSpPr/>
            <p:nvPr/>
          </p:nvGrpSpPr>
          <p:grpSpPr>
            <a:xfrm rot="-5400000">
              <a:off x="8314849" y="6340664"/>
              <a:ext cx="1389213" cy="623900"/>
              <a:chOff x="0" y="0"/>
              <a:chExt cx="1852284" cy="831866"/>
            </a:xfrm>
          </p:grpSpPr>
          <p:grpSp>
            <p:nvGrpSpPr>
              <p:cNvPr id="155" name="Group 37">
                <a:extLst>
                  <a:ext uri="{FF2B5EF4-FFF2-40B4-BE49-F238E27FC236}">
                    <a16:creationId xmlns:a16="http://schemas.microsoft.com/office/drawing/2014/main" id="{9047A70F-C7BC-BFDE-6E33-827173D1EA47}"/>
                  </a:ext>
                </a:extLst>
              </p:cNvPr>
              <p:cNvGrpSpPr/>
              <p:nvPr/>
            </p:nvGrpSpPr>
            <p:grpSpPr>
              <a:xfrm>
                <a:off x="0" y="0"/>
                <a:ext cx="1852284" cy="831866"/>
                <a:chOff x="0" y="0"/>
                <a:chExt cx="5104299" cy="2292355"/>
              </a:xfrm>
            </p:grpSpPr>
            <p:sp>
              <p:nvSpPr>
                <p:cNvPr id="157" name="Freeform 38">
                  <a:extLst>
                    <a:ext uri="{FF2B5EF4-FFF2-40B4-BE49-F238E27FC236}">
                      <a16:creationId xmlns:a16="http://schemas.microsoft.com/office/drawing/2014/main" id="{7A4D04F0-B4F9-43DE-02DA-153745FFFA3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104299" cy="2292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4299" h="2292355">
                      <a:moveTo>
                        <a:pt x="5104299" y="279400"/>
                      </a:moveTo>
                      <a:lnTo>
                        <a:pt x="5104299" y="0"/>
                      </a:lnTo>
                      <a:lnTo>
                        <a:pt x="0" y="0"/>
                      </a:lnTo>
                      <a:lnTo>
                        <a:pt x="0" y="2292355"/>
                      </a:lnTo>
                      <a:lnTo>
                        <a:pt x="5104299" y="2292355"/>
                      </a:lnTo>
                      <a:lnTo>
                        <a:pt x="5104299" y="279400"/>
                      </a:lnTo>
                      <a:close/>
                      <a:moveTo>
                        <a:pt x="5025559" y="279400"/>
                      </a:moveTo>
                      <a:lnTo>
                        <a:pt x="5025559" y="2213615"/>
                      </a:lnTo>
                      <a:lnTo>
                        <a:pt x="78740" y="2213615"/>
                      </a:lnTo>
                      <a:lnTo>
                        <a:pt x="78740" y="78740"/>
                      </a:lnTo>
                      <a:lnTo>
                        <a:pt x="5025559" y="78740"/>
                      </a:lnTo>
                      <a:lnTo>
                        <a:pt x="5025559" y="279400"/>
                      </a:lnTo>
                      <a:close/>
                    </a:path>
                  </a:pathLst>
                </a:custGeom>
                <a:solidFill>
                  <a:srgbClr val="00BF63"/>
                </a:solidFill>
              </p:spPr>
              <p:txBody>
                <a:bodyPr/>
                <a:lstStyle/>
                <a:p>
                  <a:endParaRPr lang="ca-ES" noProof="0" dirty="0"/>
                </a:p>
              </p:txBody>
            </p:sp>
          </p:grpSp>
          <p:sp>
            <p:nvSpPr>
              <p:cNvPr id="156" name="TextBox 39">
                <a:extLst>
                  <a:ext uri="{FF2B5EF4-FFF2-40B4-BE49-F238E27FC236}">
                    <a16:creationId xmlns:a16="http://schemas.microsoft.com/office/drawing/2014/main" id="{215BD9D1-CAF9-9CAE-6BFA-C94A9F18C17D}"/>
                  </a:ext>
                </a:extLst>
              </p:cNvPr>
              <p:cNvSpPr txBox="1"/>
              <p:nvPr/>
            </p:nvSpPr>
            <p:spPr>
              <a:xfrm>
                <a:off x="236877" y="133607"/>
                <a:ext cx="1536311" cy="62311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/>
                <a:r>
                  <a:rPr lang="ca-ES" sz="1400" b="1" noProof="0" dirty="0">
                    <a:solidFill>
                      <a:srgbClr val="70797E"/>
                    </a:solidFill>
                    <a:latin typeface="Glacial Indifference Bold"/>
                    <a:ea typeface="Glacial Indifference Bold"/>
                    <a:cs typeface="Glacial Indifference Bold"/>
                    <a:sym typeface="Glacial Indifference Bold"/>
                  </a:rPr>
                  <a:t>Variació sense repetició</a:t>
                </a:r>
                <a:r>
                  <a:rPr lang="ca-ES" sz="1400" noProof="0" dirty="0">
                    <a:solidFill>
                      <a:srgbClr val="70797E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 de n elements considerats de r en r.</a:t>
                </a:r>
              </a:p>
            </p:txBody>
          </p:sp>
        </p:grpSp>
        <p:grpSp>
          <p:nvGrpSpPr>
            <p:cNvPr id="158" name="Group 40">
              <a:extLst>
                <a:ext uri="{FF2B5EF4-FFF2-40B4-BE49-F238E27FC236}">
                  <a16:creationId xmlns:a16="http://schemas.microsoft.com/office/drawing/2014/main" id="{EFF39262-616C-912E-F348-D32428AD5E4A}"/>
                </a:ext>
              </a:extLst>
            </p:cNvPr>
            <p:cNvGrpSpPr/>
            <p:nvPr/>
          </p:nvGrpSpPr>
          <p:grpSpPr>
            <a:xfrm rot="-5400000">
              <a:off x="8316138" y="3099368"/>
              <a:ext cx="1363487" cy="961227"/>
              <a:chOff x="0" y="0"/>
              <a:chExt cx="1817983" cy="1281636"/>
            </a:xfrm>
          </p:grpSpPr>
          <p:grpSp>
            <p:nvGrpSpPr>
              <p:cNvPr id="159" name="Group 41">
                <a:extLst>
                  <a:ext uri="{FF2B5EF4-FFF2-40B4-BE49-F238E27FC236}">
                    <a16:creationId xmlns:a16="http://schemas.microsoft.com/office/drawing/2014/main" id="{E8FED371-11FD-AB60-BAE1-0C887B79863B}"/>
                  </a:ext>
                </a:extLst>
              </p:cNvPr>
              <p:cNvGrpSpPr/>
              <p:nvPr/>
            </p:nvGrpSpPr>
            <p:grpSpPr>
              <a:xfrm>
                <a:off x="0" y="0"/>
                <a:ext cx="1817983" cy="1281636"/>
                <a:chOff x="0" y="0"/>
                <a:chExt cx="5009775" cy="3531775"/>
              </a:xfrm>
            </p:grpSpPr>
            <p:sp>
              <p:nvSpPr>
                <p:cNvPr id="161" name="Freeform 42">
                  <a:extLst>
                    <a:ext uri="{FF2B5EF4-FFF2-40B4-BE49-F238E27FC236}">
                      <a16:creationId xmlns:a16="http://schemas.microsoft.com/office/drawing/2014/main" id="{157D7913-090E-8384-CCE0-D0014F7A170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009775" cy="35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9775" h="3531775">
                      <a:moveTo>
                        <a:pt x="5009775" y="279400"/>
                      </a:moveTo>
                      <a:lnTo>
                        <a:pt x="5009775" y="0"/>
                      </a:lnTo>
                      <a:lnTo>
                        <a:pt x="0" y="0"/>
                      </a:lnTo>
                      <a:lnTo>
                        <a:pt x="0" y="3531775"/>
                      </a:lnTo>
                      <a:lnTo>
                        <a:pt x="5009775" y="3531775"/>
                      </a:lnTo>
                      <a:lnTo>
                        <a:pt x="5009775" y="279400"/>
                      </a:lnTo>
                      <a:close/>
                      <a:moveTo>
                        <a:pt x="4931035" y="279400"/>
                      </a:moveTo>
                      <a:lnTo>
                        <a:pt x="4931035" y="3453035"/>
                      </a:lnTo>
                      <a:lnTo>
                        <a:pt x="78740" y="3453035"/>
                      </a:lnTo>
                      <a:lnTo>
                        <a:pt x="78740" y="78740"/>
                      </a:lnTo>
                      <a:lnTo>
                        <a:pt x="4931035" y="78740"/>
                      </a:lnTo>
                      <a:lnTo>
                        <a:pt x="4931035" y="279400"/>
                      </a:lnTo>
                      <a:close/>
                    </a:path>
                  </a:pathLst>
                </a:custGeom>
                <a:solidFill>
                  <a:srgbClr val="00BF63"/>
                </a:solidFill>
              </p:spPr>
              <p:txBody>
                <a:bodyPr/>
                <a:lstStyle/>
                <a:p>
                  <a:endParaRPr lang="ca-ES" noProof="0" dirty="0"/>
                </a:p>
              </p:txBody>
            </p:sp>
          </p:grpSp>
          <p:sp>
            <p:nvSpPr>
              <p:cNvPr id="160" name="TextBox 43">
                <a:extLst>
                  <a:ext uri="{FF2B5EF4-FFF2-40B4-BE49-F238E27FC236}">
                    <a16:creationId xmlns:a16="http://schemas.microsoft.com/office/drawing/2014/main" id="{0D9D348E-ECE8-2153-FA79-8DB1E756E870}"/>
                  </a:ext>
                </a:extLst>
              </p:cNvPr>
              <p:cNvSpPr txBox="1"/>
              <p:nvPr/>
            </p:nvSpPr>
            <p:spPr>
              <a:xfrm>
                <a:off x="61881" y="33176"/>
                <a:ext cx="1688008" cy="124623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ca-ES" sz="1400" noProof="0" dirty="0">
                    <a:solidFill>
                      <a:srgbClr val="70797E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De quantes maneres diferents podem elegir codis amb r caselles i n elements a cada casella, si </a:t>
                </a:r>
                <a:r>
                  <a:rPr lang="ca-ES" sz="1400" b="1" noProof="0" dirty="0">
                    <a:solidFill>
                      <a:srgbClr val="70797E"/>
                    </a:solidFill>
                    <a:latin typeface="Glacial Indifference Bold"/>
                    <a:ea typeface="Glacial Indifference Bold"/>
                    <a:cs typeface="Glacial Indifference Bold"/>
                    <a:sym typeface="Glacial Indifference Bold"/>
                  </a:rPr>
                  <a:t>no podem repetir elements</a:t>
                </a:r>
                <a:r>
                  <a:rPr lang="ca-ES" sz="1400" noProof="0" dirty="0">
                    <a:solidFill>
                      <a:srgbClr val="70797E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?</a:t>
                </a:r>
              </a:p>
            </p:txBody>
          </p:sp>
        </p:grpSp>
        <p:grpSp>
          <p:nvGrpSpPr>
            <p:cNvPr id="162" name="Group 44">
              <a:extLst>
                <a:ext uri="{FF2B5EF4-FFF2-40B4-BE49-F238E27FC236}">
                  <a16:creationId xmlns:a16="http://schemas.microsoft.com/office/drawing/2014/main" id="{741CA812-17D3-D6FC-51B2-908093B9C939}"/>
                </a:ext>
              </a:extLst>
            </p:cNvPr>
            <p:cNvGrpSpPr/>
            <p:nvPr/>
          </p:nvGrpSpPr>
          <p:grpSpPr>
            <a:xfrm rot="-5400000">
              <a:off x="6887539" y="4800988"/>
              <a:ext cx="1380638" cy="630331"/>
              <a:chOff x="0" y="0"/>
              <a:chExt cx="5072791" cy="2315987"/>
            </a:xfrm>
          </p:grpSpPr>
          <p:sp>
            <p:nvSpPr>
              <p:cNvPr id="163" name="Freeform 45">
                <a:extLst>
                  <a:ext uri="{FF2B5EF4-FFF2-40B4-BE49-F238E27FC236}">
                    <a16:creationId xmlns:a16="http://schemas.microsoft.com/office/drawing/2014/main" id="{D58C3CB6-5A06-F326-953F-ED0293D61477}"/>
                  </a:ext>
                </a:extLst>
              </p:cNvPr>
              <p:cNvSpPr/>
              <p:nvPr/>
            </p:nvSpPr>
            <p:spPr>
              <a:xfrm>
                <a:off x="0" y="0"/>
                <a:ext cx="5072791" cy="2315987"/>
              </a:xfrm>
              <a:custGeom>
                <a:avLst/>
                <a:gdLst/>
                <a:ahLst/>
                <a:cxnLst/>
                <a:rect l="l" t="t" r="r" b="b"/>
                <a:pathLst>
                  <a:path w="5072791" h="2315987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315987"/>
                    </a:lnTo>
                    <a:lnTo>
                      <a:pt x="5072791" y="2315987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237246"/>
                    </a:lnTo>
                    <a:lnTo>
                      <a:pt x="78740" y="2237246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733EF6"/>
              </a:solidFill>
            </p:spPr>
            <p:txBody>
              <a:bodyPr/>
              <a:lstStyle/>
              <a:p>
                <a:endParaRPr lang="ca-ES" noProof="0" dirty="0"/>
              </a:p>
            </p:txBody>
          </p:sp>
        </p:grpSp>
        <p:grpSp>
          <p:nvGrpSpPr>
            <p:cNvPr id="164" name="Group 46">
              <a:extLst>
                <a:ext uri="{FF2B5EF4-FFF2-40B4-BE49-F238E27FC236}">
                  <a16:creationId xmlns:a16="http://schemas.microsoft.com/office/drawing/2014/main" id="{DBEF0206-5C2A-6342-DDDA-6115FD9E83BE}"/>
                </a:ext>
              </a:extLst>
            </p:cNvPr>
            <p:cNvGrpSpPr/>
            <p:nvPr/>
          </p:nvGrpSpPr>
          <p:grpSpPr>
            <a:xfrm rot="-5400000">
              <a:off x="8322351" y="4800988"/>
              <a:ext cx="1380638" cy="630331"/>
              <a:chOff x="0" y="0"/>
              <a:chExt cx="5072791" cy="2315987"/>
            </a:xfrm>
          </p:grpSpPr>
          <p:sp>
            <p:nvSpPr>
              <p:cNvPr id="165" name="Freeform 47">
                <a:extLst>
                  <a:ext uri="{FF2B5EF4-FFF2-40B4-BE49-F238E27FC236}">
                    <a16:creationId xmlns:a16="http://schemas.microsoft.com/office/drawing/2014/main" id="{F5A6671D-707C-CC65-68B5-D2013F1EB058}"/>
                  </a:ext>
                </a:extLst>
              </p:cNvPr>
              <p:cNvSpPr/>
              <p:nvPr/>
            </p:nvSpPr>
            <p:spPr>
              <a:xfrm>
                <a:off x="0" y="0"/>
                <a:ext cx="5072791" cy="2315987"/>
              </a:xfrm>
              <a:custGeom>
                <a:avLst/>
                <a:gdLst/>
                <a:ahLst/>
                <a:cxnLst/>
                <a:rect l="l" t="t" r="r" b="b"/>
                <a:pathLst>
                  <a:path w="5072791" h="2315987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315987"/>
                    </a:lnTo>
                    <a:lnTo>
                      <a:pt x="5072791" y="2315987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237246"/>
                    </a:lnTo>
                    <a:lnTo>
                      <a:pt x="78740" y="2237246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  <p:txBody>
              <a:bodyPr/>
              <a:lstStyle/>
              <a:p>
                <a:endParaRPr lang="ca-ES" noProof="0" dirty="0"/>
              </a:p>
            </p:txBody>
          </p:sp>
        </p:grpSp>
        <p:grpSp>
          <p:nvGrpSpPr>
            <p:cNvPr id="166" name="Group 48">
              <a:extLst>
                <a:ext uri="{FF2B5EF4-FFF2-40B4-BE49-F238E27FC236}">
                  <a16:creationId xmlns:a16="http://schemas.microsoft.com/office/drawing/2014/main" id="{10194FC6-6D21-6F8D-5478-3FF74CCAB92D}"/>
                </a:ext>
              </a:extLst>
            </p:cNvPr>
            <p:cNvGrpSpPr/>
            <p:nvPr/>
          </p:nvGrpSpPr>
          <p:grpSpPr>
            <a:xfrm rot="-5400000">
              <a:off x="11191976" y="4800988"/>
              <a:ext cx="1380638" cy="630331"/>
              <a:chOff x="0" y="0"/>
              <a:chExt cx="5072791" cy="2315987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159B5C7C-007B-FF93-A582-E36B560E4EA4}"/>
                  </a:ext>
                </a:extLst>
              </p:cNvPr>
              <p:cNvSpPr/>
              <p:nvPr/>
            </p:nvSpPr>
            <p:spPr>
              <a:xfrm>
                <a:off x="0" y="0"/>
                <a:ext cx="5072791" cy="2315987"/>
              </a:xfrm>
              <a:custGeom>
                <a:avLst/>
                <a:gdLst/>
                <a:ahLst/>
                <a:cxnLst/>
                <a:rect l="l" t="t" r="r" b="b"/>
                <a:pathLst>
                  <a:path w="5072791" h="2315987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315987"/>
                    </a:lnTo>
                    <a:lnTo>
                      <a:pt x="5072791" y="2315987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237246"/>
                    </a:lnTo>
                    <a:lnTo>
                      <a:pt x="78740" y="2237246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FF66C4"/>
              </a:solidFill>
            </p:spPr>
            <p:txBody>
              <a:bodyPr/>
              <a:lstStyle/>
              <a:p>
                <a:endParaRPr lang="ca-ES" noProof="0" dirty="0"/>
              </a:p>
            </p:txBody>
          </p:sp>
        </p:grpSp>
        <p:grpSp>
          <p:nvGrpSpPr>
            <p:cNvPr id="168" name="Group 50">
              <a:extLst>
                <a:ext uri="{FF2B5EF4-FFF2-40B4-BE49-F238E27FC236}">
                  <a16:creationId xmlns:a16="http://schemas.microsoft.com/office/drawing/2014/main" id="{411B0F8B-927A-C3DB-06EB-123434831230}"/>
                </a:ext>
              </a:extLst>
            </p:cNvPr>
            <p:cNvGrpSpPr/>
            <p:nvPr/>
          </p:nvGrpSpPr>
          <p:grpSpPr>
            <a:xfrm rot="-5400000">
              <a:off x="9757164" y="4800988"/>
              <a:ext cx="1380638" cy="630331"/>
              <a:chOff x="0" y="0"/>
              <a:chExt cx="5072791" cy="2315987"/>
            </a:xfrm>
          </p:grpSpPr>
          <p:sp>
            <p:nvSpPr>
              <p:cNvPr id="169" name="Freeform 51">
                <a:extLst>
                  <a:ext uri="{FF2B5EF4-FFF2-40B4-BE49-F238E27FC236}">
                    <a16:creationId xmlns:a16="http://schemas.microsoft.com/office/drawing/2014/main" id="{1F9562F9-C8FC-9578-6C60-DB0283CEF258}"/>
                  </a:ext>
                </a:extLst>
              </p:cNvPr>
              <p:cNvSpPr/>
              <p:nvPr/>
            </p:nvSpPr>
            <p:spPr>
              <a:xfrm>
                <a:off x="0" y="0"/>
                <a:ext cx="5072791" cy="2315987"/>
              </a:xfrm>
              <a:custGeom>
                <a:avLst/>
                <a:gdLst/>
                <a:ahLst/>
                <a:cxnLst/>
                <a:rect l="l" t="t" r="r" b="b"/>
                <a:pathLst>
                  <a:path w="5072791" h="2315987">
                    <a:moveTo>
                      <a:pt x="5072791" y="279400"/>
                    </a:moveTo>
                    <a:lnTo>
                      <a:pt x="5072791" y="0"/>
                    </a:lnTo>
                    <a:lnTo>
                      <a:pt x="0" y="0"/>
                    </a:lnTo>
                    <a:lnTo>
                      <a:pt x="0" y="2315987"/>
                    </a:lnTo>
                    <a:lnTo>
                      <a:pt x="5072791" y="2315987"/>
                    </a:lnTo>
                    <a:lnTo>
                      <a:pt x="5072791" y="279400"/>
                    </a:lnTo>
                    <a:close/>
                    <a:moveTo>
                      <a:pt x="4994051" y="279400"/>
                    </a:moveTo>
                    <a:lnTo>
                      <a:pt x="4994051" y="2237246"/>
                    </a:lnTo>
                    <a:lnTo>
                      <a:pt x="78740" y="2237246"/>
                    </a:lnTo>
                    <a:lnTo>
                      <a:pt x="78740" y="78740"/>
                    </a:lnTo>
                    <a:lnTo>
                      <a:pt x="4994051" y="78740"/>
                    </a:lnTo>
                    <a:lnTo>
                      <a:pt x="4994051" y="279400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  <p:txBody>
              <a:bodyPr/>
              <a:lstStyle/>
              <a:p>
                <a:endParaRPr lang="ca-ES" noProof="0" dirty="0"/>
              </a:p>
            </p:txBody>
          </p:sp>
        </p:grpSp>
        <p:grpSp>
          <p:nvGrpSpPr>
            <p:cNvPr id="170" name="Group 52">
              <a:extLst>
                <a:ext uri="{FF2B5EF4-FFF2-40B4-BE49-F238E27FC236}">
                  <a16:creationId xmlns:a16="http://schemas.microsoft.com/office/drawing/2014/main" id="{E649DDA7-0EF6-D819-727B-E8D8221D6795}"/>
                </a:ext>
              </a:extLst>
            </p:cNvPr>
            <p:cNvGrpSpPr/>
            <p:nvPr/>
          </p:nvGrpSpPr>
          <p:grpSpPr>
            <a:xfrm rot="-5400000">
              <a:off x="11188760" y="6332089"/>
              <a:ext cx="1380638" cy="623900"/>
              <a:chOff x="0" y="0"/>
              <a:chExt cx="1840850" cy="831866"/>
            </a:xfrm>
          </p:grpSpPr>
          <p:grpSp>
            <p:nvGrpSpPr>
              <p:cNvPr id="171" name="Group 53">
                <a:extLst>
                  <a:ext uri="{FF2B5EF4-FFF2-40B4-BE49-F238E27FC236}">
                    <a16:creationId xmlns:a16="http://schemas.microsoft.com/office/drawing/2014/main" id="{EC427154-D3C2-F632-6778-D5B481D9A18F}"/>
                  </a:ext>
                </a:extLst>
              </p:cNvPr>
              <p:cNvGrpSpPr/>
              <p:nvPr/>
            </p:nvGrpSpPr>
            <p:grpSpPr>
              <a:xfrm>
                <a:off x="0" y="0"/>
                <a:ext cx="1840850" cy="831866"/>
                <a:chOff x="0" y="0"/>
                <a:chExt cx="5072791" cy="2292355"/>
              </a:xfrm>
            </p:grpSpPr>
            <p:sp>
              <p:nvSpPr>
                <p:cNvPr id="173" name="Freeform 54">
                  <a:extLst>
                    <a:ext uri="{FF2B5EF4-FFF2-40B4-BE49-F238E27FC236}">
                      <a16:creationId xmlns:a16="http://schemas.microsoft.com/office/drawing/2014/main" id="{69E098C6-7027-6994-57A9-4195D81A600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072791" cy="2292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2791" h="2292355">
                      <a:moveTo>
                        <a:pt x="5072791" y="279400"/>
                      </a:moveTo>
                      <a:lnTo>
                        <a:pt x="5072791" y="0"/>
                      </a:lnTo>
                      <a:lnTo>
                        <a:pt x="0" y="0"/>
                      </a:lnTo>
                      <a:lnTo>
                        <a:pt x="0" y="2292355"/>
                      </a:lnTo>
                      <a:lnTo>
                        <a:pt x="5072791" y="2292355"/>
                      </a:lnTo>
                      <a:lnTo>
                        <a:pt x="5072791" y="279400"/>
                      </a:lnTo>
                      <a:close/>
                      <a:moveTo>
                        <a:pt x="4994051" y="279400"/>
                      </a:moveTo>
                      <a:lnTo>
                        <a:pt x="4994051" y="2213615"/>
                      </a:lnTo>
                      <a:lnTo>
                        <a:pt x="78740" y="2213615"/>
                      </a:lnTo>
                      <a:lnTo>
                        <a:pt x="78740" y="78740"/>
                      </a:lnTo>
                      <a:lnTo>
                        <a:pt x="4994051" y="78740"/>
                      </a:lnTo>
                      <a:lnTo>
                        <a:pt x="4994051" y="279400"/>
                      </a:lnTo>
                      <a:close/>
                    </a:path>
                  </a:pathLst>
                </a:custGeom>
                <a:solidFill>
                  <a:srgbClr val="FF66C4"/>
                </a:solidFill>
              </p:spPr>
              <p:txBody>
                <a:bodyPr/>
                <a:lstStyle/>
                <a:p>
                  <a:endParaRPr lang="ca-ES" noProof="0" dirty="0"/>
                </a:p>
              </p:txBody>
            </p:sp>
          </p:grpSp>
          <p:sp>
            <p:nvSpPr>
              <p:cNvPr id="172" name="TextBox 55">
                <a:extLst>
                  <a:ext uri="{FF2B5EF4-FFF2-40B4-BE49-F238E27FC236}">
                    <a16:creationId xmlns:a16="http://schemas.microsoft.com/office/drawing/2014/main" id="{902B908A-755C-A89D-FD49-020B9C63977B}"/>
                  </a:ext>
                </a:extLst>
              </p:cNvPr>
              <p:cNvSpPr txBox="1"/>
              <p:nvPr/>
            </p:nvSpPr>
            <p:spPr>
              <a:xfrm>
                <a:off x="132801" y="126187"/>
                <a:ext cx="1578156" cy="62311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ca-ES" sz="1400" b="1" noProof="0" dirty="0">
                    <a:solidFill>
                      <a:srgbClr val="70797E"/>
                    </a:solidFill>
                    <a:latin typeface="Glacial Indifference Bold"/>
                    <a:ea typeface="Glacial Indifference Bold"/>
                    <a:cs typeface="Glacial Indifference Bold"/>
                    <a:sym typeface="Glacial Indifference Bold"/>
                  </a:rPr>
                  <a:t>Combinació </a:t>
                </a:r>
                <a:r>
                  <a:rPr lang="ca-ES" sz="1400" noProof="0" dirty="0">
                    <a:solidFill>
                      <a:srgbClr val="70797E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de n elements considerats de</a:t>
                </a:r>
              </a:p>
              <a:p>
                <a:pPr algn="ctr"/>
                <a:r>
                  <a:rPr lang="ca-ES" sz="1400" noProof="0" dirty="0">
                    <a:solidFill>
                      <a:srgbClr val="70797E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r en r.</a:t>
                </a:r>
              </a:p>
            </p:txBody>
          </p:sp>
        </p:grpSp>
        <p:grpSp>
          <p:nvGrpSpPr>
            <p:cNvPr id="174" name="Group 56">
              <a:extLst>
                <a:ext uri="{FF2B5EF4-FFF2-40B4-BE49-F238E27FC236}">
                  <a16:creationId xmlns:a16="http://schemas.microsoft.com/office/drawing/2014/main" id="{23F86936-4368-D2D7-30AC-A19ACF2536E8}"/>
                </a:ext>
              </a:extLst>
            </p:cNvPr>
            <p:cNvGrpSpPr/>
            <p:nvPr/>
          </p:nvGrpSpPr>
          <p:grpSpPr>
            <a:xfrm rot="-5400000">
              <a:off x="11157043" y="2856478"/>
              <a:ext cx="1380638" cy="1429855"/>
              <a:chOff x="0" y="0"/>
              <a:chExt cx="1840850" cy="1906474"/>
            </a:xfrm>
          </p:grpSpPr>
          <p:grpSp>
            <p:nvGrpSpPr>
              <p:cNvPr id="175" name="Group 57">
                <a:extLst>
                  <a:ext uri="{FF2B5EF4-FFF2-40B4-BE49-F238E27FC236}">
                    <a16:creationId xmlns:a16="http://schemas.microsoft.com/office/drawing/2014/main" id="{7E471FC0-DBC5-C205-4153-8D792AC1A5C3}"/>
                  </a:ext>
                </a:extLst>
              </p:cNvPr>
              <p:cNvGrpSpPr/>
              <p:nvPr/>
            </p:nvGrpSpPr>
            <p:grpSpPr>
              <a:xfrm>
                <a:off x="0" y="0"/>
                <a:ext cx="1840850" cy="1906474"/>
                <a:chOff x="0" y="0"/>
                <a:chExt cx="5072791" cy="5253630"/>
              </a:xfrm>
            </p:grpSpPr>
            <p:sp>
              <p:nvSpPr>
                <p:cNvPr id="177" name="Freeform 58">
                  <a:extLst>
                    <a:ext uri="{FF2B5EF4-FFF2-40B4-BE49-F238E27FC236}">
                      <a16:creationId xmlns:a16="http://schemas.microsoft.com/office/drawing/2014/main" id="{EC4A35FB-08B5-7E68-C414-DBAAE1E241E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072791" cy="525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2791" h="3917748">
                      <a:moveTo>
                        <a:pt x="5072791" y="279400"/>
                      </a:moveTo>
                      <a:lnTo>
                        <a:pt x="5072791" y="0"/>
                      </a:lnTo>
                      <a:lnTo>
                        <a:pt x="0" y="0"/>
                      </a:lnTo>
                      <a:lnTo>
                        <a:pt x="0" y="3917748"/>
                      </a:lnTo>
                      <a:lnTo>
                        <a:pt x="5072791" y="3917748"/>
                      </a:lnTo>
                      <a:lnTo>
                        <a:pt x="5072791" y="279400"/>
                      </a:lnTo>
                      <a:close/>
                      <a:moveTo>
                        <a:pt x="4994051" y="279400"/>
                      </a:moveTo>
                      <a:lnTo>
                        <a:pt x="4994051" y="3839008"/>
                      </a:lnTo>
                      <a:lnTo>
                        <a:pt x="78740" y="3839008"/>
                      </a:lnTo>
                      <a:lnTo>
                        <a:pt x="78740" y="78740"/>
                      </a:lnTo>
                      <a:lnTo>
                        <a:pt x="4994051" y="78740"/>
                      </a:lnTo>
                      <a:lnTo>
                        <a:pt x="4994051" y="279400"/>
                      </a:lnTo>
                      <a:close/>
                    </a:path>
                  </a:pathLst>
                </a:custGeom>
                <a:solidFill>
                  <a:srgbClr val="FF66C4"/>
                </a:solidFill>
              </p:spPr>
              <p:txBody>
                <a:bodyPr/>
                <a:lstStyle/>
                <a:p>
                  <a:endParaRPr lang="ca-ES" noProof="0" dirty="0"/>
                </a:p>
              </p:txBody>
            </p:sp>
          </p:grpSp>
          <p:sp>
            <p:nvSpPr>
              <p:cNvPr id="176" name="TextBox 59">
                <a:extLst>
                  <a:ext uri="{FF2B5EF4-FFF2-40B4-BE49-F238E27FC236}">
                    <a16:creationId xmlns:a16="http://schemas.microsoft.com/office/drawing/2014/main" id="{9DF556C8-DF1F-C604-DB74-364B201560D6}"/>
                  </a:ext>
                </a:extLst>
              </p:cNvPr>
              <p:cNvSpPr txBox="1"/>
              <p:nvPr/>
            </p:nvSpPr>
            <p:spPr>
              <a:xfrm>
                <a:off x="19085" y="124000"/>
                <a:ext cx="1756947" cy="166165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ca-ES" sz="1400" noProof="0" dirty="0">
                    <a:solidFill>
                      <a:srgbClr val="70797E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De quantes maneres diferents podem elegir </a:t>
                </a:r>
                <a:r>
                  <a:rPr lang="ca-ES" sz="1400" b="1" noProof="0" dirty="0">
                    <a:solidFill>
                      <a:srgbClr val="70797E"/>
                    </a:solidFill>
                    <a:latin typeface="Glacial Indifference Bold"/>
                    <a:ea typeface="Glacial Indifference Bold"/>
                    <a:cs typeface="Glacial Indifference Bold"/>
                    <a:sym typeface="Glacial Indifference Bold"/>
                  </a:rPr>
                  <a:t>combinacions</a:t>
                </a:r>
                <a:r>
                  <a:rPr lang="ca-ES" sz="1400" noProof="0" dirty="0">
                    <a:solidFill>
                      <a:srgbClr val="70797E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 amb r caselles i n elements a cada casella, si les combinacions</a:t>
                </a:r>
                <a:r>
                  <a:rPr lang="ca-ES" sz="1400" b="1" noProof="0" dirty="0">
                    <a:solidFill>
                      <a:srgbClr val="70797E"/>
                    </a:solidFill>
                    <a:latin typeface="Glacial Indifference Bold"/>
                    <a:ea typeface="Glacial Indifference Bold"/>
                    <a:cs typeface="Glacial Indifference Bold"/>
                    <a:sym typeface="Glacial Indifference Bold"/>
                  </a:rPr>
                  <a:t> no poden repetir elements i és indiferent l’ordre dels elements</a:t>
                </a:r>
                <a:r>
                  <a:rPr lang="ca-ES" sz="1400" noProof="0" dirty="0">
                    <a:solidFill>
                      <a:srgbClr val="70797E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?</a:t>
                </a:r>
              </a:p>
            </p:txBody>
          </p:sp>
        </p:grpSp>
        <p:sp>
          <p:nvSpPr>
            <p:cNvPr id="178" name="AutoShape 60">
              <a:extLst>
                <a:ext uri="{FF2B5EF4-FFF2-40B4-BE49-F238E27FC236}">
                  <a16:creationId xmlns:a16="http://schemas.microsoft.com/office/drawing/2014/main" id="{DB13CD61-6CEE-2559-23BB-C062F1AE11A9}"/>
                </a:ext>
              </a:extLst>
            </p:cNvPr>
            <p:cNvSpPr/>
            <p:nvPr/>
          </p:nvSpPr>
          <p:spPr>
            <a:xfrm flipV="1">
              <a:off x="11882295" y="7334359"/>
              <a:ext cx="0" cy="1978711"/>
            </a:xfrm>
            <a:prstGeom prst="line">
              <a:avLst/>
            </a:prstGeom>
            <a:ln w="28575" cap="rnd">
              <a:solidFill>
                <a:srgbClr val="70797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 noProof="0" dirty="0"/>
            </a:p>
          </p:txBody>
        </p:sp>
        <p:grpSp>
          <p:nvGrpSpPr>
            <p:cNvPr id="179" name="Group 61">
              <a:extLst>
                <a:ext uri="{FF2B5EF4-FFF2-40B4-BE49-F238E27FC236}">
                  <a16:creationId xmlns:a16="http://schemas.microsoft.com/office/drawing/2014/main" id="{39563ACF-F410-E510-2B4A-CE745D8042AE}"/>
                </a:ext>
              </a:extLst>
            </p:cNvPr>
            <p:cNvGrpSpPr/>
            <p:nvPr/>
          </p:nvGrpSpPr>
          <p:grpSpPr>
            <a:xfrm rot="-5400000">
              <a:off x="11594601" y="9327823"/>
              <a:ext cx="575388" cy="260373"/>
              <a:chOff x="0" y="0"/>
              <a:chExt cx="767184" cy="347164"/>
            </a:xfrm>
          </p:grpSpPr>
          <p:sp>
            <p:nvSpPr>
              <p:cNvPr id="180" name="Freeform 62">
                <a:extLst>
                  <a:ext uri="{FF2B5EF4-FFF2-40B4-BE49-F238E27FC236}">
                    <a16:creationId xmlns:a16="http://schemas.microsoft.com/office/drawing/2014/main" id="{71D15120-9E20-694A-C859-BAC049C43C73}"/>
                  </a:ext>
                </a:extLst>
              </p:cNvPr>
              <p:cNvSpPr/>
              <p:nvPr/>
            </p:nvSpPr>
            <p:spPr>
              <a:xfrm>
                <a:off x="0" y="0"/>
                <a:ext cx="767184" cy="347164"/>
              </a:xfrm>
              <a:custGeom>
                <a:avLst/>
                <a:gdLst/>
                <a:ahLst/>
                <a:cxnLst/>
                <a:rect l="l" t="t" r="r" b="b"/>
                <a:pathLst>
                  <a:path w="767184" h="347164">
                    <a:moveTo>
                      <a:pt x="0" y="0"/>
                    </a:moveTo>
                    <a:lnTo>
                      <a:pt x="767184" y="0"/>
                    </a:lnTo>
                    <a:lnTo>
                      <a:pt x="767184" y="347164"/>
                    </a:lnTo>
                    <a:lnTo>
                      <a:pt x="0" y="34716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 t="-60493" b="-60493"/>
                </a:stretch>
              </a:blipFill>
            </p:spPr>
            <p:txBody>
              <a:bodyPr/>
              <a:lstStyle/>
              <a:p>
                <a:endParaRPr lang="ca-ES" noProof="0" dirty="0"/>
              </a:p>
            </p:txBody>
          </p:sp>
          <p:sp>
            <p:nvSpPr>
              <p:cNvPr id="181" name="TextBox 63">
                <a:extLst>
                  <a:ext uri="{FF2B5EF4-FFF2-40B4-BE49-F238E27FC236}">
                    <a16:creationId xmlns:a16="http://schemas.microsoft.com/office/drawing/2014/main" id="{D86AB75E-7F2F-1144-E4AF-04E3D524E052}"/>
                  </a:ext>
                </a:extLst>
              </p:cNvPr>
              <p:cNvSpPr txBox="1"/>
              <p:nvPr/>
            </p:nvSpPr>
            <p:spPr>
              <a:xfrm>
                <a:off x="244171" y="116541"/>
                <a:ext cx="278843" cy="17308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442"/>
                  </a:lnSpc>
                </a:pPr>
                <a:r>
                  <a:rPr lang="ca-ES" sz="1400" b="1" noProof="0" dirty="0">
                    <a:solidFill>
                      <a:srgbClr val="FFFFFF"/>
                    </a:solidFill>
                    <a:latin typeface="Glacial Indifference Bold"/>
                    <a:ea typeface="Glacial Indifference Bold"/>
                    <a:cs typeface="Glacial Indifference Bold"/>
                    <a:sym typeface="Glacial Indifference Bold"/>
                  </a:rPr>
                  <a:t>No</a:t>
                </a:r>
              </a:p>
            </p:txBody>
          </p:sp>
        </p:grpSp>
        <p:grpSp>
          <p:nvGrpSpPr>
            <p:cNvPr id="182" name="Group 64">
              <a:extLst>
                <a:ext uri="{FF2B5EF4-FFF2-40B4-BE49-F238E27FC236}">
                  <a16:creationId xmlns:a16="http://schemas.microsoft.com/office/drawing/2014/main" id="{A571F07B-1199-4558-D994-10CB01DCF50B}"/>
                </a:ext>
              </a:extLst>
            </p:cNvPr>
            <p:cNvGrpSpPr/>
            <p:nvPr/>
          </p:nvGrpSpPr>
          <p:grpSpPr>
            <a:xfrm rot="-5400000">
              <a:off x="9655019" y="3201539"/>
              <a:ext cx="1363487" cy="756881"/>
              <a:chOff x="0" y="0"/>
              <a:chExt cx="1817983" cy="1009175"/>
            </a:xfrm>
          </p:grpSpPr>
          <p:grpSp>
            <p:nvGrpSpPr>
              <p:cNvPr id="183" name="Group 65">
                <a:extLst>
                  <a:ext uri="{FF2B5EF4-FFF2-40B4-BE49-F238E27FC236}">
                    <a16:creationId xmlns:a16="http://schemas.microsoft.com/office/drawing/2014/main" id="{9638FFF3-9736-F84D-0BC8-6DD28C1D40B7}"/>
                  </a:ext>
                </a:extLst>
              </p:cNvPr>
              <p:cNvGrpSpPr/>
              <p:nvPr/>
            </p:nvGrpSpPr>
            <p:grpSpPr>
              <a:xfrm>
                <a:off x="0" y="0"/>
                <a:ext cx="1817983" cy="1009175"/>
                <a:chOff x="0" y="0"/>
                <a:chExt cx="5009775" cy="2780961"/>
              </a:xfrm>
            </p:grpSpPr>
            <p:sp>
              <p:nvSpPr>
                <p:cNvPr id="185" name="Freeform 66">
                  <a:extLst>
                    <a:ext uri="{FF2B5EF4-FFF2-40B4-BE49-F238E27FC236}">
                      <a16:creationId xmlns:a16="http://schemas.microsoft.com/office/drawing/2014/main" id="{95567718-91C1-F48F-DE13-89F8999F9C2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009775" cy="2780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9775" h="2780961">
                      <a:moveTo>
                        <a:pt x="5009775" y="279400"/>
                      </a:moveTo>
                      <a:lnTo>
                        <a:pt x="5009775" y="0"/>
                      </a:lnTo>
                      <a:lnTo>
                        <a:pt x="0" y="0"/>
                      </a:lnTo>
                      <a:lnTo>
                        <a:pt x="0" y="2780961"/>
                      </a:lnTo>
                      <a:lnTo>
                        <a:pt x="5009775" y="2780961"/>
                      </a:lnTo>
                      <a:lnTo>
                        <a:pt x="5009775" y="279400"/>
                      </a:lnTo>
                      <a:close/>
                      <a:moveTo>
                        <a:pt x="4931035" y="279400"/>
                      </a:moveTo>
                      <a:lnTo>
                        <a:pt x="4931035" y="2702221"/>
                      </a:lnTo>
                      <a:lnTo>
                        <a:pt x="78740" y="2702221"/>
                      </a:lnTo>
                      <a:lnTo>
                        <a:pt x="78740" y="78740"/>
                      </a:lnTo>
                      <a:lnTo>
                        <a:pt x="4931035" y="78740"/>
                      </a:lnTo>
                      <a:lnTo>
                        <a:pt x="4931035" y="279400"/>
                      </a:lnTo>
                      <a:close/>
                    </a:path>
                  </a:pathLst>
                </a:custGeom>
                <a:solidFill>
                  <a:srgbClr val="00BF63"/>
                </a:solidFill>
              </p:spPr>
              <p:txBody>
                <a:bodyPr/>
                <a:lstStyle/>
                <a:p>
                  <a:endParaRPr lang="ca-ES" noProof="0" dirty="0"/>
                </a:p>
              </p:txBody>
            </p:sp>
          </p:grpSp>
          <p:sp>
            <p:nvSpPr>
              <p:cNvPr id="184" name="TextBox 67">
                <a:extLst>
                  <a:ext uri="{FF2B5EF4-FFF2-40B4-BE49-F238E27FC236}">
                    <a16:creationId xmlns:a16="http://schemas.microsoft.com/office/drawing/2014/main" id="{C9E768AA-FB3A-C727-4142-6971F87A3831}"/>
                  </a:ext>
                </a:extLst>
              </p:cNvPr>
              <p:cNvSpPr txBox="1"/>
              <p:nvPr/>
            </p:nvSpPr>
            <p:spPr>
              <a:xfrm>
                <a:off x="152335" y="73054"/>
                <a:ext cx="1564174" cy="83082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ca-ES" sz="1400" noProof="0" dirty="0">
                    <a:solidFill>
                      <a:srgbClr val="70797E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De quantes maneres diferents podem </a:t>
                </a:r>
                <a:r>
                  <a:rPr lang="ca-ES" sz="1400" b="1" noProof="0" dirty="0">
                    <a:solidFill>
                      <a:srgbClr val="70797E"/>
                    </a:solidFill>
                    <a:latin typeface="Glacial Indifference Bold"/>
                    <a:ea typeface="Glacial Indifference Bold"/>
                    <a:cs typeface="Glacial Indifference Bold"/>
                    <a:sym typeface="Glacial Indifference Bold"/>
                  </a:rPr>
                  <a:t>ordenar una determinat codi</a:t>
                </a:r>
                <a:r>
                  <a:rPr lang="ca-ES" sz="1400" noProof="0" dirty="0">
                    <a:solidFill>
                      <a:srgbClr val="70797E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 de n elements?</a:t>
                </a:r>
              </a:p>
            </p:txBody>
          </p:sp>
        </p:grpSp>
        <p:grpSp>
          <p:nvGrpSpPr>
            <p:cNvPr id="186" name="Group 68">
              <a:extLst>
                <a:ext uri="{FF2B5EF4-FFF2-40B4-BE49-F238E27FC236}">
                  <a16:creationId xmlns:a16="http://schemas.microsoft.com/office/drawing/2014/main" id="{E4601CE9-1F3C-8E3A-0426-29D6A7F601F8}"/>
                </a:ext>
              </a:extLst>
            </p:cNvPr>
            <p:cNvGrpSpPr/>
            <p:nvPr/>
          </p:nvGrpSpPr>
          <p:grpSpPr>
            <a:xfrm rot="-5400000">
              <a:off x="9753950" y="6327803"/>
              <a:ext cx="1389213" cy="632475"/>
              <a:chOff x="0" y="0"/>
              <a:chExt cx="1852284" cy="843300"/>
            </a:xfrm>
          </p:grpSpPr>
          <p:grpSp>
            <p:nvGrpSpPr>
              <p:cNvPr id="187" name="Group 69">
                <a:extLst>
                  <a:ext uri="{FF2B5EF4-FFF2-40B4-BE49-F238E27FC236}">
                    <a16:creationId xmlns:a16="http://schemas.microsoft.com/office/drawing/2014/main" id="{73EACD9E-542E-C18E-69AD-D818EDE47813}"/>
                  </a:ext>
                </a:extLst>
              </p:cNvPr>
              <p:cNvGrpSpPr/>
              <p:nvPr/>
            </p:nvGrpSpPr>
            <p:grpSpPr>
              <a:xfrm>
                <a:off x="0" y="0"/>
                <a:ext cx="1852284" cy="843300"/>
                <a:chOff x="0" y="0"/>
                <a:chExt cx="5104299" cy="2323864"/>
              </a:xfrm>
            </p:grpSpPr>
            <p:sp>
              <p:nvSpPr>
                <p:cNvPr id="190" name="Freeform 70">
                  <a:extLst>
                    <a:ext uri="{FF2B5EF4-FFF2-40B4-BE49-F238E27FC236}">
                      <a16:creationId xmlns:a16="http://schemas.microsoft.com/office/drawing/2014/main" id="{B95A90E1-2FD6-0D1A-5A09-0E9D0D40157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104299" cy="2323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4299" h="2323864">
                      <a:moveTo>
                        <a:pt x="5104299" y="279400"/>
                      </a:moveTo>
                      <a:lnTo>
                        <a:pt x="5104299" y="0"/>
                      </a:lnTo>
                      <a:lnTo>
                        <a:pt x="0" y="0"/>
                      </a:lnTo>
                      <a:lnTo>
                        <a:pt x="0" y="2323864"/>
                      </a:lnTo>
                      <a:lnTo>
                        <a:pt x="5104299" y="2323864"/>
                      </a:lnTo>
                      <a:lnTo>
                        <a:pt x="5104299" y="279400"/>
                      </a:lnTo>
                      <a:close/>
                      <a:moveTo>
                        <a:pt x="5025559" y="279400"/>
                      </a:moveTo>
                      <a:lnTo>
                        <a:pt x="5025559" y="2245123"/>
                      </a:lnTo>
                      <a:lnTo>
                        <a:pt x="78740" y="2245123"/>
                      </a:lnTo>
                      <a:lnTo>
                        <a:pt x="78740" y="78740"/>
                      </a:lnTo>
                      <a:lnTo>
                        <a:pt x="5025559" y="78740"/>
                      </a:lnTo>
                      <a:lnTo>
                        <a:pt x="5025559" y="279400"/>
                      </a:lnTo>
                      <a:close/>
                    </a:path>
                  </a:pathLst>
                </a:custGeom>
                <a:solidFill>
                  <a:srgbClr val="00BF63"/>
                </a:solidFill>
              </p:spPr>
              <p:txBody>
                <a:bodyPr/>
                <a:lstStyle/>
                <a:p>
                  <a:endParaRPr lang="ca-ES" noProof="0" dirty="0"/>
                </a:p>
              </p:txBody>
            </p:sp>
          </p:grpSp>
          <p:sp>
            <p:nvSpPr>
              <p:cNvPr id="188" name="TextBox 71">
                <a:extLst>
                  <a:ext uri="{FF2B5EF4-FFF2-40B4-BE49-F238E27FC236}">
                    <a16:creationId xmlns:a16="http://schemas.microsoft.com/office/drawing/2014/main" id="{A20555BB-EC3A-68C3-5F6C-2EA01EAB9F6E}"/>
                  </a:ext>
                </a:extLst>
              </p:cNvPr>
              <p:cNvSpPr txBox="1"/>
              <p:nvPr/>
            </p:nvSpPr>
            <p:spPr>
              <a:xfrm>
                <a:off x="32236" y="591065"/>
                <a:ext cx="1755577" cy="20770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/>
                <a:r>
                  <a:rPr lang="ca-ES" sz="1400" b="1" noProof="0" dirty="0">
                    <a:solidFill>
                      <a:srgbClr val="70797E"/>
                    </a:solidFill>
                    <a:latin typeface="Glacial Indifference Bold"/>
                    <a:ea typeface="Glacial Indifference Bold"/>
                    <a:cs typeface="Glacial Indifference Bold"/>
                    <a:sym typeface="Glacial Indifference Bold"/>
                  </a:rPr>
                  <a:t>Permutació de n elements</a:t>
                </a:r>
              </a:p>
            </p:txBody>
          </p:sp>
          <p:sp>
            <p:nvSpPr>
              <p:cNvPr id="189" name="TextBox 72">
                <a:extLst>
                  <a:ext uri="{FF2B5EF4-FFF2-40B4-BE49-F238E27FC236}">
                    <a16:creationId xmlns:a16="http://schemas.microsoft.com/office/drawing/2014/main" id="{03BE7FB8-A832-1C88-7BD4-AF7180A95505}"/>
                  </a:ext>
                </a:extLst>
              </p:cNvPr>
              <p:cNvSpPr txBox="1"/>
              <p:nvPr/>
            </p:nvSpPr>
            <p:spPr>
              <a:xfrm>
                <a:off x="127262" y="86596"/>
                <a:ext cx="1643432" cy="20770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/>
                <a:r>
                  <a:rPr lang="ca-ES" sz="1400" noProof="0" dirty="0">
                    <a:solidFill>
                      <a:srgbClr val="70797E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(Cas particular)</a:t>
                </a:r>
              </a:p>
            </p:txBody>
          </p:sp>
        </p:grpSp>
        <p:sp>
          <p:nvSpPr>
            <p:cNvPr id="191" name="AutoShape 73">
              <a:extLst>
                <a:ext uri="{FF2B5EF4-FFF2-40B4-BE49-F238E27FC236}">
                  <a16:creationId xmlns:a16="http://schemas.microsoft.com/office/drawing/2014/main" id="{585E7159-5015-C86B-2DEC-A019749DF4EB}"/>
                </a:ext>
              </a:extLst>
            </p:cNvPr>
            <p:cNvSpPr/>
            <p:nvPr/>
          </p:nvSpPr>
          <p:spPr>
            <a:xfrm>
              <a:off x="7577859" y="8398989"/>
              <a:ext cx="1498959" cy="0"/>
            </a:xfrm>
            <a:prstGeom prst="line">
              <a:avLst/>
            </a:prstGeom>
            <a:ln w="28575" cap="rnd">
              <a:solidFill>
                <a:srgbClr val="70797E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92" name="AutoShape 74">
              <a:extLst>
                <a:ext uri="{FF2B5EF4-FFF2-40B4-BE49-F238E27FC236}">
                  <a16:creationId xmlns:a16="http://schemas.microsoft.com/office/drawing/2014/main" id="{630B4BAC-77F0-9104-B29D-C407D266A7BF}"/>
                </a:ext>
              </a:extLst>
            </p:cNvPr>
            <p:cNvSpPr/>
            <p:nvPr/>
          </p:nvSpPr>
          <p:spPr>
            <a:xfrm>
              <a:off x="9327837" y="6657378"/>
              <a:ext cx="804481" cy="0"/>
            </a:xfrm>
            <a:prstGeom prst="line">
              <a:avLst/>
            </a:prstGeom>
            <a:ln w="28575" cap="rnd">
              <a:solidFill>
                <a:srgbClr val="70797E"/>
              </a:solidFill>
              <a:prstDash val="solid"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93" name="Freeform 75">
              <a:extLst>
                <a:ext uri="{FF2B5EF4-FFF2-40B4-BE49-F238E27FC236}">
                  <a16:creationId xmlns:a16="http://schemas.microsoft.com/office/drawing/2014/main" id="{1C54DEFF-74DB-1CB3-D827-FA4CD1419B6B}"/>
                </a:ext>
              </a:extLst>
            </p:cNvPr>
            <p:cNvSpPr/>
            <p:nvPr/>
          </p:nvSpPr>
          <p:spPr>
            <a:xfrm rot="16200000">
              <a:off x="6826230" y="2226409"/>
              <a:ext cx="394025" cy="431731"/>
            </a:xfrm>
            <a:custGeom>
              <a:avLst/>
              <a:gdLst/>
              <a:ahLst/>
              <a:cxnLst/>
              <a:rect l="l" t="t" r="r" b="b"/>
              <a:pathLst>
                <a:path w="394025" h="431731">
                  <a:moveTo>
                    <a:pt x="0" y="0"/>
                  </a:moveTo>
                  <a:lnTo>
                    <a:pt x="394026" y="0"/>
                  </a:lnTo>
                  <a:lnTo>
                    <a:pt x="394026" y="431732"/>
                  </a:lnTo>
                  <a:lnTo>
                    <a:pt x="0" y="4317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-3619" t="-15239" r="-78252" b="-3442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94" name="Freeform 76">
              <a:extLst>
                <a:ext uri="{FF2B5EF4-FFF2-40B4-BE49-F238E27FC236}">
                  <a16:creationId xmlns:a16="http://schemas.microsoft.com/office/drawing/2014/main" id="{FC6E7A72-4FF2-3271-0E83-944505E5DDE9}"/>
                </a:ext>
              </a:extLst>
            </p:cNvPr>
            <p:cNvSpPr/>
            <p:nvPr/>
          </p:nvSpPr>
          <p:spPr>
            <a:xfrm rot="16200000">
              <a:off x="7436998" y="1825188"/>
              <a:ext cx="320794" cy="328752"/>
            </a:xfrm>
            <a:custGeom>
              <a:avLst/>
              <a:gdLst/>
              <a:ahLst/>
              <a:cxnLst/>
              <a:rect l="l" t="t" r="r" b="b"/>
              <a:pathLst>
                <a:path w="320794" h="328752">
                  <a:moveTo>
                    <a:pt x="0" y="0"/>
                  </a:moveTo>
                  <a:lnTo>
                    <a:pt x="320794" y="0"/>
                  </a:lnTo>
                  <a:lnTo>
                    <a:pt x="320794" y="328752"/>
                  </a:lnTo>
                  <a:lnTo>
                    <a:pt x="0" y="328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-319647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95" name="Freeform 77">
              <a:extLst>
                <a:ext uri="{FF2B5EF4-FFF2-40B4-BE49-F238E27FC236}">
                  <a16:creationId xmlns:a16="http://schemas.microsoft.com/office/drawing/2014/main" id="{C4788C40-F7CC-303B-2EFA-F449B38AAE1B}"/>
                </a:ext>
              </a:extLst>
            </p:cNvPr>
            <p:cNvSpPr/>
            <p:nvPr/>
          </p:nvSpPr>
          <p:spPr>
            <a:xfrm rot="16200000">
              <a:off x="8803116" y="1360808"/>
              <a:ext cx="1482996" cy="211613"/>
            </a:xfrm>
            <a:custGeom>
              <a:avLst/>
              <a:gdLst/>
              <a:ahLst/>
              <a:cxnLst/>
              <a:rect l="l" t="t" r="r" b="b"/>
              <a:pathLst>
                <a:path w="1482996" h="211613">
                  <a:moveTo>
                    <a:pt x="0" y="0"/>
                  </a:moveTo>
                  <a:lnTo>
                    <a:pt x="1482996" y="0"/>
                  </a:lnTo>
                  <a:lnTo>
                    <a:pt x="1482996" y="211613"/>
                  </a:lnTo>
                  <a:lnTo>
                    <a:pt x="0" y="2116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96" name="AutoShape 78">
              <a:extLst>
                <a:ext uri="{FF2B5EF4-FFF2-40B4-BE49-F238E27FC236}">
                  <a16:creationId xmlns:a16="http://schemas.microsoft.com/office/drawing/2014/main" id="{E8F135E8-7EE4-B8EB-05EE-FE3441D4AB67}"/>
                </a:ext>
              </a:extLst>
            </p:cNvPr>
            <p:cNvSpPr/>
            <p:nvPr/>
          </p:nvSpPr>
          <p:spPr>
            <a:xfrm flipV="1">
              <a:off x="9502144" y="1193768"/>
              <a:ext cx="4762" cy="580603"/>
            </a:xfrm>
            <a:prstGeom prst="line">
              <a:avLst/>
            </a:prstGeom>
            <a:ln w="9525" cap="rnd">
              <a:solidFill>
                <a:srgbClr val="FF3131">
                  <a:alpha val="49804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97" name="AutoShape 79">
              <a:extLst>
                <a:ext uri="{FF2B5EF4-FFF2-40B4-BE49-F238E27FC236}">
                  <a16:creationId xmlns:a16="http://schemas.microsoft.com/office/drawing/2014/main" id="{78EC2C65-71AA-8DB8-462F-AC8C07BDD6DD}"/>
                </a:ext>
              </a:extLst>
            </p:cNvPr>
            <p:cNvSpPr/>
            <p:nvPr/>
          </p:nvSpPr>
          <p:spPr>
            <a:xfrm flipV="1">
              <a:off x="9591095" y="1341568"/>
              <a:ext cx="0" cy="695943"/>
            </a:xfrm>
            <a:prstGeom prst="line">
              <a:avLst/>
            </a:prstGeom>
            <a:ln w="9525" cap="rnd">
              <a:solidFill>
                <a:srgbClr val="FF3131">
                  <a:alpha val="37647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98" name="Freeform 80">
              <a:extLst>
                <a:ext uri="{FF2B5EF4-FFF2-40B4-BE49-F238E27FC236}">
                  <a16:creationId xmlns:a16="http://schemas.microsoft.com/office/drawing/2014/main" id="{C5C8A244-DFE1-8DE0-36FD-B1A9025B548C}"/>
                </a:ext>
              </a:extLst>
            </p:cNvPr>
            <p:cNvSpPr/>
            <p:nvPr/>
          </p:nvSpPr>
          <p:spPr>
            <a:xfrm rot="16200000">
              <a:off x="10091292" y="2166706"/>
              <a:ext cx="378694" cy="644637"/>
            </a:xfrm>
            <a:custGeom>
              <a:avLst/>
              <a:gdLst/>
              <a:ahLst/>
              <a:cxnLst/>
              <a:rect l="l" t="t" r="r" b="b"/>
              <a:pathLst>
                <a:path w="378694" h="644637">
                  <a:moveTo>
                    <a:pt x="0" y="0"/>
                  </a:moveTo>
                  <a:lnTo>
                    <a:pt x="378694" y="0"/>
                  </a:lnTo>
                  <a:lnTo>
                    <a:pt x="378694" y="644637"/>
                  </a:lnTo>
                  <a:lnTo>
                    <a:pt x="0" y="6446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t="-8770" r="-99966" b="-8699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199" name="Freeform 81">
              <a:extLst>
                <a:ext uri="{FF2B5EF4-FFF2-40B4-BE49-F238E27FC236}">
                  <a16:creationId xmlns:a16="http://schemas.microsoft.com/office/drawing/2014/main" id="{4501F22C-3BD4-3A12-03BA-5E7ADC10E1A9}"/>
                </a:ext>
              </a:extLst>
            </p:cNvPr>
            <p:cNvSpPr/>
            <p:nvPr/>
          </p:nvSpPr>
          <p:spPr>
            <a:xfrm rot="16200000">
              <a:off x="10020542" y="1369850"/>
              <a:ext cx="1390862" cy="193529"/>
            </a:xfrm>
            <a:custGeom>
              <a:avLst/>
              <a:gdLst/>
              <a:ahLst/>
              <a:cxnLst/>
              <a:rect l="l" t="t" r="r" b="b"/>
              <a:pathLst>
                <a:path w="1390862" h="193529">
                  <a:moveTo>
                    <a:pt x="0" y="0"/>
                  </a:moveTo>
                  <a:lnTo>
                    <a:pt x="1390862" y="0"/>
                  </a:lnTo>
                  <a:lnTo>
                    <a:pt x="1390862" y="193529"/>
                  </a:lnTo>
                  <a:lnTo>
                    <a:pt x="0" y="1935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-35907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00" name="Freeform 82">
              <a:extLst>
                <a:ext uri="{FF2B5EF4-FFF2-40B4-BE49-F238E27FC236}">
                  <a16:creationId xmlns:a16="http://schemas.microsoft.com/office/drawing/2014/main" id="{18A3D8BA-E70F-77D9-FFC8-E34182196ED6}"/>
                </a:ext>
              </a:extLst>
            </p:cNvPr>
            <p:cNvSpPr/>
            <p:nvPr/>
          </p:nvSpPr>
          <p:spPr>
            <a:xfrm rot="16200000">
              <a:off x="11281799" y="2210630"/>
              <a:ext cx="465760" cy="465760"/>
            </a:xfrm>
            <a:custGeom>
              <a:avLst/>
              <a:gdLst/>
              <a:ahLst/>
              <a:cxnLst/>
              <a:rect l="l" t="t" r="r" b="b"/>
              <a:pathLst>
                <a:path w="465760" h="465760">
                  <a:moveTo>
                    <a:pt x="0" y="0"/>
                  </a:moveTo>
                  <a:lnTo>
                    <a:pt x="465760" y="0"/>
                  </a:lnTo>
                  <a:lnTo>
                    <a:pt x="465760" y="465760"/>
                  </a:lnTo>
                  <a:lnTo>
                    <a:pt x="0" y="465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01" name="Freeform 83">
              <a:extLst>
                <a:ext uri="{FF2B5EF4-FFF2-40B4-BE49-F238E27FC236}">
                  <a16:creationId xmlns:a16="http://schemas.microsoft.com/office/drawing/2014/main" id="{AC512AB7-1C08-66D4-61E6-3C7DB36EE772}"/>
                </a:ext>
              </a:extLst>
            </p:cNvPr>
            <p:cNvSpPr/>
            <p:nvPr/>
          </p:nvSpPr>
          <p:spPr>
            <a:xfrm rot="16200000">
              <a:off x="11657021" y="1165427"/>
              <a:ext cx="1185291" cy="832762"/>
            </a:xfrm>
            <a:custGeom>
              <a:avLst/>
              <a:gdLst/>
              <a:ahLst/>
              <a:cxnLst/>
              <a:rect l="l" t="t" r="r" b="b"/>
              <a:pathLst>
                <a:path w="1185291" h="832762">
                  <a:moveTo>
                    <a:pt x="0" y="0"/>
                  </a:moveTo>
                  <a:lnTo>
                    <a:pt x="1185291" y="0"/>
                  </a:lnTo>
                  <a:lnTo>
                    <a:pt x="1185291" y="832763"/>
                  </a:lnTo>
                  <a:lnTo>
                    <a:pt x="0" y="8327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29507" b="-456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02" name="AutoShape 84">
              <a:extLst>
                <a:ext uri="{FF2B5EF4-FFF2-40B4-BE49-F238E27FC236}">
                  <a16:creationId xmlns:a16="http://schemas.microsoft.com/office/drawing/2014/main" id="{013477BC-606C-8B22-1A00-CF757818EFD1}"/>
                </a:ext>
              </a:extLst>
            </p:cNvPr>
            <p:cNvSpPr/>
            <p:nvPr/>
          </p:nvSpPr>
          <p:spPr>
            <a:xfrm flipH="1" flipV="1">
              <a:off x="12178094" y="1132088"/>
              <a:ext cx="83942" cy="55730"/>
            </a:xfrm>
            <a:prstGeom prst="line">
              <a:avLst/>
            </a:prstGeom>
            <a:ln w="9525" cap="rnd">
              <a:solidFill>
                <a:srgbClr val="FF313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 noProof="0" dirty="0"/>
            </a:p>
          </p:txBody>
        </p:sp>
        <p:grpSp>
          <p:nvGrpSpPr>
            <p:cNvPr id="203" name="Group 85">
              <a:extLst>
                <a:ext uri="{FF2B5EF4-FFF2-40B4-BE49-F238E27FC236}">
                  <a16:creationId xmlns:a16="http://schemas.microsoft.com/office/drawing/2014/main" id="{CF2018F7-E808-F495-D3AC-52B21389E862}"/>
                </a:ext>
              </a:extLst>
            </p:cNvPr>
            <p:cNvGrpSpPr/>
            <p:nvPr/>
          </p:nvGrpSpPr>
          <p:grpSpPr>
            <a:xfrm rot="-5400000">
              <a:off x="9248733" y="1426400"/>
              <a:ext cx="158207" cy="158207"/>
              <a:chOff x="0" y="0"/>
              <a:chExt cx="1913890" cy="1913890"/>
            </a:xfrm>
          </p:grpSpPr>
          <p:sp>
            <p:nvSpPr>
              <p:cNvPr id="204" name="Freeform 86">
                <a:extLst>
                  <a:ext uri="{FF2B5EF4-FFF2-40B4-BE49-F238E27FC236}">
                    <a16:creationId xmlns:a16="http://schemas.microsoft.com/office/drawing/2014/main" id="{79C12934-1953-8073-CAC5-83EC07D2EB8A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ca-ES" noProof="0" dirty="0"/>
              </a:p>
            </p:txBody>
          </p:sp>
        </p:grpSp>
        <p:sp>
          <p:nvSpPr>
            <p:cNvPr id="205" name="Freeform 87">
              <a:extLst>
                <a:ext uri="{FF2B5EF4-FFF2-40B4-BE49-F238E27FC236}">
                  <a16:creationId xmlns:a16="http://schemas.microsoft.com/office/drawing/2014/main" id="{7F6C5105-791B-B6F5-734E-653A520815B8}"/>
                </a:ext>
              </a:extLst>
            </p:cNvPr>
            <p:cNvSpPr/>
            <p:nvPr/>
          </p:nvSpPr>
          <p:spPr>
            <a:xfrm rot="16200000">
              <a:off x="12291993" y="238119"/>
              <a:ext cx="491910" cy="388587"/>
            </a:xfrm>
            <a:custGeom>
              <a:avLst/>
              <a:gdLst/>
              <a:ahLst/>
              <a:cxnLst/>
              <a:rect l="l" t="t" r="r" b="b"/>
              <a:pathLst>
                <a:path w="491910" h="388587">
                  <a:moveTo>
                    <a:pt x="0" y="0"/>
                  </a:moveTo>
                  <a:lnTo>
                    <a:pt x="491910" y="0"/>
                  </a:lnTo>
                  <a:lnTo>
                    <a:pt x="491910" y="388587"/>
                  </a:lnTo>
                  <a:lnTo>
                    <a:pt x="0" y="3885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b="-11519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06" name="Freeform 88">
              <a:extLst>
                <a:ext uri="{FF2B5EF4-FFF2-40B4-BE49-F238E27FC236}">
                  <a16:creationId xmlns:a16="http://schemas.microsoft.com/office/drawing/2014/main" id="{844EB139-6086-F053-4541-DBD90C7CC66C}"/>
                </a:ext>
              </a:extLst>
            </p:cNvPr>
            <p:cNvSpPr/>
            <p:nvPr/>
          </p:nvSpPr>
          <p:spPr>
            <a:xfrm rot="16200000">
              <a:off x="11786421" y="367179"/>
              <a:ext cx="699857" cy="338412"/>
            </a:xfrm>
            <a:custGeom>
              <a:avLst/>
              <a:gdLst/>
              <a:ahLst/>
              <a:cxnLst/>
              <a:rect l="l" t="t" r="r" b="b"/>
              <a:pathLst>
                <a:path w="699857" h="338412">
                  <a:moveTo>
                    <a:pt x="0" y="0"/>
                  </a:moveTo>
                  <a:lnTo>
                    <a:pt x="699857" y="0"/>
                  </a:lnTo>
                  <a:lnTo>
                    <a:pt x="699857" y="338412"/>
                  </a:lnTo>
                  <a:lnTo>
                    <a:pt x="0" y="3384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07" name="Freeform 89">
              <a:extLst>
                <a:ext uri="{FF2B5EF4-FFF2-40B4-BE49-F238E27FC236}">
                  <a16:creationId xmlns:a16="http://schemas.microsoft.com/office/drawing/2014/main" id="{852CEEE9-802B-8867-53D2-095E98B3A39D}"/>
                </a:ext>
              </a:extLst>
            </p:cNvPr>
            <p:cNvSpPr/>
            <p:nvPr/>
          </p:nvSpPr>
          <p:spPr>
            <a:xfrm rot="16200000">
              <a:off x="7847411" y="9589464"/>
              <a:ext cx="233952" cy="256340"/>
            </a:xfrm>
            <a:custGeom>
              <a:avLst/>
              <a:gdLst/>
              <a:ahLst/>
              <a:cxnLst/>
              <a:rect l="l" t="t" r="r" b="b"/>
              <a:pathLst>
                <a:path w="233952" h="256340">
                  <a:moveTo>
                    <a:pt x="0" y="0"/>
                  </a:moveTo>
                  <a:lnTo>
                    <a:pt x="233952" y="0"/>
                  </a:lnTo>
                  <a:lnTo>
                    <a:pt x="233952" y="256340"/>
                  </a:lnTo>
                  <a:lnTo>
                    <a:pt x="0" y="2563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-3619" t="-15239" r="-78252" b="-3442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08" name="Freeform 90">
              <a:extLst>
                <a:ext uri="{FF2B5EF4-FFF2-40B4-BE49-F238E27FC236}">
                  <a16:creationId xmlns:a16="http://schemas.microsoft.com/office/drawing/2014/main" id="{17FFE33E-A547-B486-8CF3-86E56FAEB4B5}"/>
                </a:ext>
              </a:extLst>
            </p:cNvPr>
            <p:cNvSpPr/>
            <p:nvPr/>
          </p:nvSpPr>
          <p:spPr>
            <a:xfrm rot="16200000">
              <a:off x="7978820" y="9375719"/>
              <a:ext cx="227475" cy="249060"/>
            </a:xfrm>
            <a:custGeom>
              <a:avLst/>
              <a:gdLst/>
              <a:ahLst/>
              <a:cxnLst/>
              <a:rect l="l" t="t" r="r" b="b"/>
              <a:pathLst>
                <a:path w="227475" h="249060">
                  <a:moveTo>
                    <a:pt x="0" y="0"/>
                  </a:moveTo>
                  <a:lnTo>
                    <a:pt x="227475" y="0"/>
                  </a:lnTo>
                  <a:lnTo>
                    <a:pt x="227475" y="249061"/>
                  </a:lnTo>
                  <a:lnTo>
                    <a:pt x="0" y="2490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/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09" name="Freeform 91">
              <a:extLst>
                <a:ext uri="{FF2B5EF4-FFF2-40B4-BE49-F238E27FC236}">
                  <a16:creationId xmlns:a16="http://schemas.microsoft.com/office/drawing/2014/main" id="{DDA2B504-4E3B-FE9D-552E-EB322021C9E4}"/>
                </a:ext>
              </a:extLst>
            </p:cNvPr>
            <p:cNvSpPr/>
            <p:nvPr/>
          </p:nvSpPr>
          <p:spPr>
            <a:xfrm rot="16200000">
              <a:off x="7836218" y="9140328"/>
              <a:ext cx="270451" cy="270451"/>
            </a:xfrm>
            <a:custGeom>
              <a:avLst/>
              <a:gdLst/>
              <a:ahLst/>
              <a:cxnLst/>
              <a:rect l="l" t="t" r="r" b="b"/>
              <a:pathLst>
                <a:path w="270451" h="270451">
                  <a:moveTo>
                    <a:pt x="0" y="0"/>
                  </a:moveTo>
                  <a:lnTo>
                    <a:pt x="270451" y="0"/>
                  </a:lnTo>
                  <a:lnTo>
                    <a:pt x="270451" y="270451"/>
                  </a:lnTo>
                  <a:lnTo>
                    <a:pt x="0" y="2704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10" name="Freeform 92">
              <a:extLst>
                <a:ext uri="{FF2B5EF4-FFF2-40B4-BE49-F238E27FC236}">
                  <a16:creationId xmlns:a16="http://schemas.microsoft.com/office/drawing/2014/main" id="{0623AC41-3F03-B601-7A2E-E4FECE3B5DA5}"/>
                </a:ext>
              </a:extLst>
            </p:cNvPr>
            <p:cNvSpPr/>
            <p:nvPr/>
          </p:nvSpPr>
          <p:spPr>
            <a:xfrm>
              <a:off x="8128581" y="9081409"/>
              <a:ext cx="198756" cy="338335"/>
            </a:xfrm>
            <a:custGeom>
              <a:avLst/>
              <a:gdLst/>
              <a:ahLst/>
              <a:cxnLst/>
              <a:rect l="l" t="t" r="r" b="b"/>
              <a:pathLst>
                <a:path w="198756" h="338335">
                  <a:moveTo>
                    <a:pt x="0" y="0"/>
                  </a:moveTo>
                  <a:lnTo>
                    <a:pt x="198756" y="0"/>
                  </a:lnTo>
                  <a:lnTo>
                    <a:pt x="198756" y="338334"/>
                  </a:lnTo>
                  <a:lnTo>
                    <a:pt x="0" y="3383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/>
              <a:stretch>
                <a:fillRect t="-8770" r="-99966" b="-8699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11" name="Freeform 93">
              <a:extLst>
                <a:ext uri="{FF2B5EF4-FFF2-40B4-BE49-F238E27FC236}">
                  <a16:creationId xmlns:a16="http://schemas.microsoft.com/office/drawing/2014/main" id="{75922A35-3E69-5C37-D589-D34757C06106}"/>
                </a:ext>
              </a:extLst>
            </p:cNvPr>
            <p:cNvSpPr/>
            <p:nvPr/>
          </p:nvSpPr>
          <p:spPr>
            <a:xfrm rot="16200000">
              <a:off x="11978212" y="9236480"/>
              <a:ext cx="454559" cy="454559"/>
            </a:xfrm>
            <a:custGeom>
              <a:avLst/>
              <a:gdLst/>
              <a:ahLst/>
              <a:cxnLst/>
              <a:rect l="l" t="t" r="r" b="b"/>
              <a:pathLst>
                <a:path w="454559" h="454559">
                  <a:moveTo>
                    <a:pt x="0" y="0"/>
                  </a:moveTo>
                  <a:lnTo>
                    <a:pt x="454559" y="0"/>
                  </a:lnTo>
                  <a:lnTo>
                    <a:pt x="454559" y="454559"/>
                  </a:lnTo>
                  <a:lnTo>
                    <a:pt x="0" y="454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12" name="Freeform 94">
              <a:extLst>
                <a:ext uri="{FF2B5EF4-FFF2-40B4-BE49-F238E27FC236}">
                  <a16:creationId xmlns:a16="http://schemas.microsoft.com/office/drawing/2014/main" id="{D0240DA4-0A0C-3F7C-FC97-BF2F855B1211}"/>
                </a:ext>
              </a:extLst>
            </p:cNvPr>
            <p:cNvSpPr/>
            <p:nvPr/>
          </p:nvSpPr>
          <p:spPr>
            <a:xfrm rot="16117134">
              <a:off x="7623422" y="9363965"/>
              <a:ext cx="276701" cy="272571"/>
            </a:xfrm>
            <a:custGeom>
              <a:avLst/>
              <a:gdLst/>
              <a:ahLst/>
              <a:cxnLst/>
              <a:rect l="l" t="t" r="r" b="b"/>
              <a:pathLst>
                <a:path w="276701" h="272571">
                  <a:moveTo>
                    <a:pt x="0" y="0"/>
                  </a:moveTo>
                  <a:lnTo>
                    <a:pt x="276700" y="0"/>
                  </a:lnTo>
                  <a:lnTo>
                    <a:pt x="276700" y="272571"/>
                  </a:lnTo>
                  <a:lnTo>
                    <a:pt x="0" y="2725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13" name="Freeform 95">
              <a:extLst>
                <a:ext uri="{FF2B5EF4-FFF2-40B4-BE49-F238E27FC236}">
                  <a16:creationId xmlns:a16="http://schemas.microsoft.com/office/drawing/2014/main" id="{8F41651A-3158-5B22-951C-284C35C8631C}"/>
                </a:ext>
              </a:extLst>
            </p:cNvPr>
            <p:cNvSpPr/>
            <p:nvPr/>
          </p:nvSpPr>
          <p:spPr>
            <a:xfrm rot="16117134">
              <a:off x="8329710" y="2226174"/>
              <a:ext cx="533666" cy="525701"/>
            </a:xfrm>
            <a:custGeom>
              <a:avLst/>
              <a:gdLst/>
              <a:ahLst/>
              <a:cxnLst/>
              <a:rect l="l" t="t" r="r" b="b"/>
              <a:pathLst>
                <a:path w="533666" h="525701">
                  <a:moveTo>
                    <a:pt x="0" y="0"/>
                  </a:moveTo>
                  <a:lnTo>
                    <a:pt x="533666" y="0"/>
                  </a:lnTo>
                  <a:lnTo>
                    <a:pt x="533666" y="525701"/>
                  </a:lnTo>
                  <a:lnTo>
                    <a:pt x="0" y="5257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14" name="Freeform 96">
              <a:extLst>
                <a:ext uri="{FF2B5EF4-FFF2-40B4-BE49-F238E27FC236}">
                  <a16:creationId xmlns:a16="http://schemas.microsoft.com/office/drawing/2014/main" id="{6DBEFEC7-2D4B-A348-3B09-EC59F85B3F6C}"/>
                </a:ext>
              </a:extLst>
            </p:cNvPr>
            <p:cNvSpPr/>
            <p:nvPr/>
          </p:nvSpPr>
          <p:spPr>
            <a:xfrm rot="16200000">
              <a:off x="8868646" y="1645004"/>
              <a:ext cx="797808" cy="305604"/>
            </a:xfrm>
            <a:custGeom>
              <a:avLst/>
              <a:gdLst/>
              <a:ahLst/>
              <a:cxnLst/>
              <a:rect l="l" t="t" r="r" b="b"/>
              <a:pathLst>
                <a:path w="797808" h="305604">
                  <a:moveTo>
                    <a:pt x="0" y="0"/>
                  </a:moveTo>
                  <a:lnTo>
                    <a:pt x="797809" y="0"/>
                  </a:lnTo>
                  <a:lnTo>
                    <a:pt x="797809" y="305604"/>
                  </a:lnTo>
                  <a:lnTo>
                    <a:pt x="0" y="305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-44403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15" name="Freeform 97">
              <a:extLst>
                <a:ext uri="{FF2B5EF4-FFF2-40B4-BE49-F238E27FC236}">
                  <a16:creationId xmlns:a16="http://schemas.microsoft.com/office/drawing/2014/main" id="{587509FC-6267-BBB9-9C0D-E6E9F7626656}"/>
                </a:ext>
              </a:extLst>
            </p:cNvPr>
            <p:cNvSpPr/>
            <p:nvPr/>
          </p:nvSpPr>
          <p:spPr>
            <a:xfrm rot="16200000">
              <a:off x="8892778" y="385949"/>
              <a:ext cx="699857" cy="300873"/>
            </a:xfrm>
            <a:custGeom>
              <a:avLst/>
              <a:gdLst/>
              <a:ahLst/>
              <a:cxnLst/>
              <a:rect l="l" t="t" r="r" b="b"/>
              <a:pathLst>
                <a:path w="699857" h="300873">
                  <a:moveTo>
                    <a:pt x="0" y="0"/>
                  </a:moveTo>
                  <a:lnTo>
                    <a:pt x="699857" y="0"/>
                  </a:lnTo>
                  <a:lnTo>
                    <a:pt x="699857" y="300874"/>
                  </a:lnTo>
                  <a:lnTo>
                    <a:pt x="0" y="3008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/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16" name="Freeform 98">
              <a:extLst>
                <a:ext uri="{FF2B5EF4-FFF2-40B4-BE49-F238E27FC236}">
                  <a16:creationId xmlns:a16="http://schemas.microsoft.com/office/drawing/2014/main" id="{6AF51C8C-94E8-860E-E1EE-21F278E1DB46}"/>
                </a:ext>
              </a:extLst>
            </p:cNvPr>
            <p:cNvSpPr/>
            <p:nvPr/>
          </p:nvSpPr>
          <p:spPr>
            <a:xfrm rot="16200000">
              <a:off x="9409421" y="197389"/>
              <a:ext cx="491910" cy="470047"/>
            </a:xfrm>
            <a:custGeom>
              <a:avLst/>
              <a:gdLst/>
              <a:ahLst/>
              <a:cxnLst/>
              <a:rect l="l" t="t" r="r" b="b"/>
              <a:pathLst>
                <a:path w="491910" h="470047">
                  <a:moveTo>
                    <a:pt x="0" y="0"/>
                  </a:moveTo>
                  <a:lnTo>
                    <a:pt x="491910" y="0"/>
                  </a:lnTo>
                  <a:lnTo>
                    <a:pt x="491910" y="470047"/>
                  </a:lnTo>
                  <a:lnTo>
                    <a:pt x="0" y="4700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/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17" name="Freeform 99">
              <a:extLst>
                <a:ext uri="{FF2B5EF4-FFF2-40B4-BE49-F238E27FC236}">
                  <a16:creationId xmlns:a16="http://schemas.microsoft.com/office/drawing/2014/main" id="{CC0FF208-3ECB-7B67-EC20-316ABFE66B92}"/>
                </a:ext>
              </a:extLst>
            </p:cNvPr>
            <p:cNvSpPr/>
            <p:nvPr/>
          </p:nvSpPr>
          <p:spPr>
            <a:xfrm rot="16117134">
              <a:off x="9224214" y="7904348"/>
              <a:ext cx="276701" cy="272571"/>
            </a:xfrm>
            <a:custGeom>
              <a:avLst/>
              <a:gdLst/>
              <a:ahLst/>
              <a:cxnLst/>
              <a:rect l="l" t="t" r="r" b="b"/>
              <a:pathLst>
                <a:path w="276701" h="272571">
                  <a:moveTo>
                    <a:pt x="0" y="0"/>
                  </a:moveTo>
                  <a:lnTo>
                    <a:pt x="276700" y="0"/>
                  </a:lnTo>
                  <a:lnTo>
                    <a:pt x="276700" y="272570"/>
                  </a:lnTo>
                  <a:lnTo>
                    <a:pt x="0" y="272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18" name="Freeform 100">
              <a:extLst>
                <a:ext uri="{FF2B5EF4-FFF2-40B4-BE49-F238E27FC236}">
                  <a16:creationId xmlns:a16="http://schemas.microsoft.com/office/drawing/2014/main" id="{9B2F9F91-3259-8EA1-14B1-7C9944CD7F3F}"/>
                </a:ext>
              </a:extLst>
            </p:cNvPr>
            <p:cNvSpPr/>
            <p:nvPr/>
          </p:nvSpPr>
          <p:spPr>
            <a:xfrm rot="16200000">
              <a:off x="6952510" y="8211010"/>
              <a:ext cx="233952" cy="256340"/>
            </a:xfrm>
            <a:custGeom>
              <a:avLst/>
              <a:gdLst/>
              <a:ahLst/>
              <a:cxnLst/>
              <a:rect l="l" t="t" r="r" b="b"/>
              <a:pathLst>
                <a:path w="233952" h="256340">
                  <a:moveTo>
                    <a:pt x="0" y="0"/>
                  </a:moveTo>
                  <a:lnTo>
                    <a:pt x="233952" y="0"/>
                  </a:lnTo>
                  <a:lnTo>
                    <a:pt x="233952" y="256340"/>
                  </a:lnTo>
                  <a:lnTo>
                    <a:pt x="0" y="2563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-3619" t="-15239" r="-78252" b="-3442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19" name="Freeform 101">
              <a:extLst>
                <a:ext uri="{FF2B5EF4-FFF2-40B4-BE49-F238E27FC236}">
                  <a16:creationId xmlns:a16="http://schemas.microsoft.com/office/drawing/2014/main" id="{CE4F1FEE-BD25-E021-C2F0-929FD274146F}"/>
                </a:ext>
              </a:extLst>
            </p:cNvPr>
            <p:cNvSpPr/>
            <p:nvPr/>
          </p:nvSpPr>
          <p:spPr>
            <a:xfrm rot="16200000">
              <a:off x="7083919" y="7997266"/>
              <a:ext cx="227475" cy="249060"/>
            </a:xfrm>
            <a:custGeom>
              <a:avLst/>
              <a:gdLst/>
              <a:ahLst/>
              <a:cxnLst/>
              <a:rect l="l" t="t" r="r" b="b"/>
              <a:pathLst>
                <a:path w="227475" h="249060">
                  <a:moveTo>
                    <a:pt x="0" y="0"/>
                  </a:moveTo>
                  <a:lnTo>
                    <a:pt x="227475" y="0"/>
                  </a:lnTo>
                  <a:lnTo>
                    <a:pt x="227475" y="249060"/>
                  </a:lnTo>
                  <a:lnTo>
                    <a:pt x="0" y="2490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/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20" name="Freeform 102">
              <a:extLst>
                <a:ext uri="{FF2B5EF4-FFF2-40B4-BE49-F238E27FC236}">
                  <a16:creationId xmlns:a16="http://schemas.microsoft.com/office/drawing/2014/main" id="{890FD1C3-7D89-39EE-CD5D-A401BB7B8CF7}"/>
                </a:ext>
              </a:extLst>
            </p:cNvPr>
            <p:cNvSpPr/>
            <p:nvPr/>
          </p:nvSpPr>
          <p:spPr>
            <a:xfrm rot="16200000">
              <a:off x="6941317" y="7761874"/>
              <a:ext cx="270451" cy="270451"/>
            </a:xfrm>
            <a:custGeom>
              <a:avLst/>
              <a:gdLst/>
              <a:ahLst/>
              <a:cxnLst/>
              <a:rect l="l" t="t" r="r" b="b"/>
              <a:pathLst>
                <a:path w="270451" h="270451">
                  <a:moveTo>
                    <a:pt x="0" y="0"/>
                  </a:moveTo>
                  <a:lnTo>
                    <a:pt x="270451" y="0"/>
                  </a:lnTo>
                  <a:lnTo>
                    <a:pt x="270451" y="270451"/>
                  </a:lnTo>
                  <a:lnTo>
                    <a:pt x="0" y="2704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21" name="Freeform 103">
              <a:extLst>
                <a:ext uri="{FF2B5EF4-FFF2-40B4-BE49-F238E27FC236}">
                  <a16:creationId xmlns:a16="http://schemas.microsoft.com/office/drawing/2014/main" id="{02C4F94A-3583-B9F9-F9BA-E34EB2DB73A7}"/>
                </a:ext>
              </a:extLst>
            </p:cNvPr>
            <p:cNvSpPr/>
            <p:nvPr/>
          </p:nvSpPr>
          <p:spPr>
            <a:xfrm>
              <a:off x="7233680" y="7702955"/>
              <a:ext cx="198756" cy="338335"/>
            </a:xfrm>
            <a:custGeom>
              <a:avLst/>
              <a:gdLst/>
              <a:ahLst/>
              <a:cxnLst/>
              <a:rect l="l" t="t" r="r" b="b"/>
              <a:pathLst>
                <a:path w="198756" h="338335">
                  <a:moveTo>
                    <a:pt x="0" y="0"/>
                  </a:moveTo>
                  <a:lnTo>
                    <a:pt x="198756" y="0"/>
                  </a:lnTo>
                  <a:lnTo>
                    <a:pt x="198756" y="338335"/>
                  </a:lnTo>
                  <a:lnTo>
                    <a:pt x="0" y="338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/>
              <a:stretch>
                <a:fillRect t="-8770" r="-99966" b="-8699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22" name="AutoShape 104">
              <a:extLst>
                <a:ext uri="{FF2B5EF4-FFF2-40B4-BE49-F238E27FC236}">
                  <a16:creationId xmlns:a16="http://schemas.microsoft.com/office/drawing/2014/main" id="{EB0BB578-EFE7-4B4A-E89C-7CCA298A77A5}"/>
                </a:ext>
              </a:extLst>
            </p:cNvPr>
            <p:cNvSpPr/>
            <p:nvPr/>
          </p:nvSpPr>
          <p:spPr>
            <a:xfrm flipH="1" flipV="1">
              <a:off x="12308189" y="1240574"/>
              <a:ext cx="83942" cy="55730"/>
            </a:xfrm>
            <a:prstGeom prst="line">
              <a:avLst/>
            </a:prstGeom>
            <a:ln w="9525" cap="rnd">
              <a:solidFill>
                <a:srgbClr val="FF313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23" name="Freeform 105">
              <a:extLst>
                <a:ext uri="{FF2B5EF4-FFF2-40B4-BE49-F238E27FC236}">
                  <a16:creationId xmlns:a16="http://schemas.microsoft.com/office/drawing/2014/main" id="{E8F77ED6-03FF-1D39-BDFE-B38B5E71C843}"/>
                </a:ext>
              </a:extLst>
            </p:cNvPr>
            <p:cNvSpPr/>
            <p:nvPr/>
          </p:nvSpPr>
          <p:spPr>
            <a:xfrm rot="16200000">
              <a:off x="11213552" y="4960442"/>
              <a:ext cx="1337486" cy="348076"/>
            </a:xfrm>
            <a:custGeom>
              <a:avLst/>
              <a:gdLst/>
              <a:ahLst/>
              <a:cxnLst/>
              <a:rect l="l" t="t" r="r" b="b"/>
              <a:pathLst>
                <a:path w="1337486" h="348076">
                  <a:moveTo>
                    <a:pt x="0" y="0"/>
                  </a:moveTo>
                  <a:lnTo>
                    <a:pt x="1337486" y="0"/>
                  </a:lnTo>
                  <a:lnTo>
                    <a:pt x="1337486" y="348076"/>
                  </a:lnTo>
                  <a:lnTo>
                    <a:pt x="0" y="3480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3"/>
              <a:stretch>
                <a:fillRect t="-257825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24" name="Freeform 106">
              <a:extLst>
                <a:ext uri="{FF2B5EF4-FFF2-40B4-BE49-F238E27FC236}">
                  <a16:creationId xmlns:a16="http://schemas.microsoft.com/office/drawing/2014/main" id="{1DBEF905-1766-4AAD-B368-F9840E49F348}"/>
                </a:ext>
              </a:extLst>
            </p:cNvPr>
            <p:cNvSpPr/>
            <p:nvPr/>
          </p:nvSpPr>
          <p:spPr>
            <a:xfrm rot="16200000">
              <a:off x="9776427" y="4942115"/>
              <a:ext cx="1337486" cy="348076"/>
            </a:xfrm>
            <a:custGeom>
              <a:avLst/>
              <a:gdLst/>
              <a:ahLst/>
              <a:cxnLst/>
              <a:rect l="l" t="t" r="r" b="b"/>
              <a:pathLst>
                <a:path w="1337486" h="348076">
                  <a:moveTo>
                    <a:pt x="0" y="0"/>
                  </a:moveTo>
                  <a:lnTo>
                    <a:pt x="1337486" y="0"/>
                  </a:lnTo>
                  <a:lnTo>
                    <a:pt x="1337486" y="348076"/>
                  </a:lnTo>
                  <a:lnTo>
                    <a:pt x="0" y="3480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3"/>
              <a:stretch>
                <a:fillRect l="-27816" t="-265284" r="-22557" b="-172791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25" name="Freeform 107">
              <a:extLst>
                <a:ext uri="{FF2B5EF4-FFF2-40B4-BE49-F238E27FC236}">
                  <a16:creationId xmlns:a16="http://schemas.microsoft.com/office/drawing/2014/main" id="{B647C3CD-B95B-38E9-4B44-99C9FB2CBE4E}"/>
                </a:ext>
              </a:extLst>
            </p:cNvPr>
            <p:cNvSpPr/>
            <p:nvPr/>
          </p:nvSpPr>
          <p:spPr>
            <a:xfrm rot="16200000">
              <a:off x="8390892" y="4910243"/>
              <a:ext cx="1306881" cy="440981"/>
            </a:xfrm>
            <a:custGeom>
              <a:avLst/>
              <a:gdLst/>
              <a:ahLst/>
              <a:cxnLst/>
              <a:rect l="l" t="t" r="r" b="b"/>
              <a:pathLst>
                <a:path w="1306881" h="440981">
                  <a:moveTo>
                    <a:pt x="0" y="0"/>
                  </a:moveTo>
                  <a:lnTo>
                    <a:pt x="1306880" y="0"/>
                  </a:lnTo>
                  <a:lnTo>
                    <a:pt x="1306880" y="440981"/>
                  </a:lnTo>
                  <a:lnTo>
                    <a:pt x="0" y="440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3"/>
              <a:stretch>
                <a:fillRect l="-23762" t="-85301" r="-22231" b="-217608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26" name="Freeform 108">
              <a:extLst>
                <a:ext uri="{FF2B5EF4-FFF2-40B4-BE49-F238E27FC236}">
                  <a16:creationId xmlns:a16="http://schemas.microsoft.com/office/drawing/2014/main" id="{151CE01A-BA60-652D-796C-5514E1847215}"/>
                </a:ext>
              </a:extLst>
            </p:cNvPr>
            <p:cNvSpPr/>
            <p:nvPr/>
          </p:nvSpPr>
          <p:spPr>
            <a:xfrm rot="16200000">
              <a:off x="6905899" y="4950917"/>
              <a:ext cx="1337486" cy="348076"/>
            </a:xfrm>
            <a:custGeom>
              <a:avLst/>
              <a:gdLst/>
              <a:ahLst/>
              <a:cxnLst/>
              <a:rect l="l" t="t" r="r" b="b"/>
              <a:pathLst>
                <a:path w="1337486" h="348076">
                  <a:moveTo>
                    <a:pt x="0" y="0"/>
                  </a:moveTo>
                  <a:lnTo>
                    <a:pt x="1337486" y="0"/>
                  </a:lnTo>
                  <a:lnTo>
                    <a:pt x="1337486" y="348076"/>
                  </a:lnTo>
                  <a:lnTo>
                    <a:pt x="0" y="3480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3"/>
              <a:stretch>
                <a:fillRect l="-39458" r="-35574" b="-526311"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27" name="Freeform 109">
              <a:extLst>
                <a:ext uri="{FF2B5EF4-FFF2-40B4-BE49-F238E27FC236}">
                  <a16:creationId xmlns:a16="http://schemas.microsoft.com/office/drawing/2014/main" id="{E96C879C-587E-2C4A-77FE-24A0E641A040}"/>
                </a:ext>
              </a:extLst>
            </p:cNvPr>
            <p:cNvSpPr/>
            <p:nvPr/>
          </p:nvSpPr>
          <p:spPr>
            <a:xfrm rot="16200000">
              <a:off x="10148031" y="6550256"/>
              <a:ext cx="695607" cy="214247"/>
            </a:xfrm>
            <a:custGeom>
              <a:avLst/>
              <a:gdLst/>
              <a:ahLst/>
              <a:cxnLst/>
              <a:rect l="l" t="t" r="r" b="b"/>
              <a:pathLst>
                <a:path w="695607" h="214247">
                  <a:moveTo>
                    <a:pt x="0" y="0"/>
                  </a:moveTo>
                  <a:lnTo>
                    <a:pt x="695608" y="0"/>
                  </a:lnTo>
                  <a:lnTo>
                    <a:pt x="695608" y="214247"/>
                  </a:lnTo>
                  <a:lnTo>
                    <a:pt x="0" y="214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/>
              <a:stretch>
                <a:fillRect/>
              </a:stretch>
            </a:blipFill>
          </p:spPr>
          <p:txBody>
            <a:bodyPr/>
            <a:lstStyle/>
            <a:p>
              <a:endParaRPr lang="ca-ES" noProof="0" dirty="0"/>
            </a:p>
          </p:txBody>
        </p:sp>
        <p:sp>
          <p:nvSpPr>
            <p:cNvPr id="228" name="TextBox 110">
              <a:extLst>
                <a:ext uri="{FF2B5EF4-FFF2-40B4-BE49-F238E27FC236}">
                  <a16:creationId xmlns:a16="http://schemas.microsoft.com/office/drawing/2014/main" id="{65232AB3-64CC-95ED-2536-FF7D5EF7FD79}"/>
                </a:ext>
              </a:extLst>
            </p:cNvPr>
            <p:cNvSpPr txBox="1"/>
            <p:nvPr/>
          </p:nvSpPr>
          <p:spPr>
            <a:xfrm rot="16200000">
              <a:off x="6586718" y="5037336"/>
              <a:ext cx="821697" cy="157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79"/>
                </a:lnSpc>
                <a:spcBef>
                  <a:spcPct val="0"/>
                </a:spcBef>
              </a:pPr>
              <a:r>
                <a:rPr lang="ca-ES" sz="2000" noProof="0" dirty="0">
                  <a:solidFill>
                    <a:srgbClr val="70797E"/>
                  </a:solidFill>
                  <a:latin typeface="Economica"/>
                  <a:ea typeface="Economica"/>
                  <a:cs typeface="Economica"/>
                  <a:sym typeface="Economica"/>
                </a:rPr>
                <a:t>Fórmula</a:t>
              </a:r>
            </a:p>
          </p:txBody>
        </p:sp>
        <p:sp>
          <p:nvSpPr>
            <p:cNvPr id="229" name="TextBox 111">
              <a:extLst>
                <a:ext uri="{FF2B5EF4-FFF2-40B4-BE49-F238E27FC236}">
                  <a16:creationId xmlns:a16="http://schemas.microsoft.com/office/drawing/2014/main" id="{C9B0702A-2B28-2289-47AF-A9C7AA610A57}"/>
                </a:ext>
              </a:extLst>
            </p:cNvPr>
            <p:cNvSpPr txBox="1"/>
            <p:nvPr/>
          </p:nvSpPr>
          <p:spPr>
            <a:xfrm rot="16200000">
              <a:off x="6301862" y="3509738"/>
              <a:ext cx="1380638" cy="157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79"/>
                </a:lnSpc>
                <a:spcBef>
                  <a:spcPct val="0"/>
                </a:spcBef>
              </a:pPr>
              <a:r>
                <a:rPr lang="ca-ES" sz="2000" noProof="0" dirty="0">
                  <a:solidFill>
                    <a:srgbClr val="70797E"/>
                  </a:solidFill>
                  <a:latin typeface="Economica"/>
                  <a:ea typeface="Economica"/>
                  <a:cs typeface="Economica"/>
                  <a:sym typeface="Economica"/>
                </a:rPr>
                <a:t>Respon a la pregunta...</a:t>
              </a:r>
            </a:p>
          </p:txBody>
        </p:sp>
        <p:sp>
          <p:nvSpPr>
            <p:cNvPr id="230" name="TextBox 112">
              <a:extLst>
                <a:ext uri="{FF2B5EF4-FFF2-40B4-BE49-F238E27FC236}">
                  <a16:creationId xmlns:a16="http://schemas.microsoft.com/office/drawing/2014/main" id="{019A9C3E-A76B-780A-F017-D8C7E4488739}"/>
                </a:ext>
              </a:extLst>
            </p:cNvPr>
            <p:cNvSpPr txBox="1"/>
            <p:nvPr/>
          </p:nvSpPr>
          <p:spPr>
            <a:xfrm rot="16200000">
              <a:off x="5961233" y="9351888"/>
              <a:ext cx="1714930" cy="296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24"/>
                </a:lnSpc>
                <a:spcBef>
                  <a:spcPct val="0"/>
                </a:spcBef>
              </a:pPr>
              <a:r>
                <a:rPr lang="ca-ES" sz="1400" b="1" noProof="0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r </a:t>
              </a:r>
              <a:r>
                <a:rPr lang="ca-ES" sz="1400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caselles</a:t>
              </a:r>
            </a:p>
            <a:p>
              <a:pPr>
                <a:lnSpc>
                  <a:spcPts val="1624"/>
                </a:lnSpc>
                <a:spcBef>
                  <a:spcPct val="0"/>
                </a:spcBef>
              </a:pPr>
              <a:r>
                <a:rPr lang="ca-ES" sz="1400" b="1" noProof="0" dirty="0">
                  <a:solidFill>
                    <a:srgbClr val="70797E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n </a:t>
              </a:r>
              <a:r>
                <a:rPr lang="ca-ES" sz="1400" noProof="0" dirty="0">
                  <a:solidFill>
                    <a:srgbClr val="70797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elements a cada casella</a:t>
              </a:r>
            </a:p>
          </p:txBody>
        </p:sp>
        <p:sp>
          <p:nvSpPr>
            <p:cNvPr id="231" name="TextBox 113">
              <a:extLst>
                <a:ext uri="{FF2B5EF4-FFF2-40B4-BE49-F238E27FC236}">
                  <a16:creationId xmlns:a16="http://schemas.microsoft.com/office/drawing/2014/main" id="{CDC70BB6-E80C-92EC-098A-9762A0E1DB6A}"/>
                </a:ext>
              </a:extLst>
            </p:cNvPr>
            <p:cNvSpPr txBox="1"/>
            <p:nvPr/>
          </p:nvSpPr>
          <p:spPr>
            <a:xfrm rot="16200000">
              <a:off x="5969899" y="1185959"/>
              <a:ext cx="1788915" cy="139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85"/>
                </a:lnSpc>
              </a:pPr>
              <a:r>
                <a:rPr lang="ca-ES" b="1" noProof="0" dirty="0">
                  <a:solidFill>
                    <a:srgbClr val="733EF6"/>
                  </a:solidFill>
                  <a:latin typeface="Economica Bold"/>
                  <a:ea typeface="Economica Bold"/>
                  <a:cs typeface="Economica Bold"/>
                  <a:sym typeface="Economica Bold"/>
                </a:rPr>
                <a:t>Cadenat de numeració de ruleta</a:t>
              </a:r>
            </a:p>
          </p:txBody>
        </p:sp>
        <p:sp>
          <p:nvSpPr>
            <p:cNvPr id="232" name="TextBox 114">
              <a:extLst>
                <a:ext uri="{FF2B5EF4-FFF2-40B4-BE49-F238E27FC236}">
                  <a16:creationId xmlns:a16="http://schemas.microsoft.com/office/drawing/2014/main" id="{DBCE89D2-FE62-650D-FCEB-D87283B2E631}"/>
                </a:ext>
              </a:extLst>
            </p:cNvPr>
            <p:cNvSpPr txBox="1"/>
            <p:nvPr/>
          </p:nvSpPr>
          <p:spPr>
            <a:xfrm rot="16200000">
              <a:off x="6157795" y="912343"/>
              <a:ext cx="2073967" cy="3505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ca-ES" sz="1050" noProof="0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Es poden triar combinacions de 4 números.</a:t>
              </a:r>
            </a:p>
            <a:p>
              <a:r>
                <a:rPr lang="ca-ES" sz="1050" noProof="0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Cada casella té 10 elements.</a:t>
              </a:r>
            </a:p>
            <a:p>
              <a:r>
                <a:rPr lang="ca-ES" sz="1050" noProof="0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Una combinació pot tenir elements repetits.</a:t>
              </a:r>
            </a:p>
          </p:txBody>
        </p:sp>
        <p:sp>
          <p:nvSpPr>
            <p:cNvPr id="233" name="TextBox 115">
              <a:extLst>
                <a:ext uri="{FF2B5EF4-FFF2-40B4-BE49-F238E27FC236}">
                  <a16:creationId xmlns:a16="http://schemas.microsoft.com/office/drawing/2014/main" id="{2D674BB8-A6BD-3409-AD76-70523146791D}"/>
                </a:ext>
              </a:extLst>
            </p:cNvPr>
            <p:cNvSpPr txBox="1"/>
            <p:nvPr/>
          </p:nvSpPr>
          <p:spPr>
            <a:xfrm rot="16200000">
              <a:off x="7853554" y="1422651"/>
              <a:ext cx="1393088" cy="132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81"/>
                </a:lnSpc>
              </a:pPr>
              <a:r>
                <a:rPr lang="ca-ES" b="1" noProof="0" dirty="0">
                  <a:solidFill>
                    <a:srgbClr val="00BF63"/>
                  </a:solidFill>
                  <a:latin typeface="Economica Bold"/>
                  <a:ea typeface="Economica Bold"/>
                  <a:cs typeface="Economica Bold"/>
                  <a:sym typeface="Economica Bold"/>
                </a:rPr>
                <a:t>Cadenat de caixa forta</a:t>
              </a:r>
            </a:p>
          </p:txBody>
        </p:sp>
        <p:sp>
          <p:nvSpPr>
            <p:cNvPr id="234" name="TextBox 116">
              <a:extLst>
                <a:ext uri="{FF2B5EF4-FFF2-40B4-BE49-F238E27FC236}">
                  <a16:creationId xmlns:a16="http://schemas.microsoft.com/office/drawing/2014/main" id="{0A3123EF-A60C-A9F9-213E-F85887D83881}"/>
                </a:ext>
              </a:extLst>
            </p:cNvPr>
            <p:cNvSpPr txBox="1"/>
            <p:nvPr/>
          </p:nvSpPr>
          <p:spPr>
            <a:xfrm rot="16200000">
              <a:off x="7825205" y="972852"/>
              <a:ext cx="2026576" cy="3505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ca-ES" sz="1050" noProof="0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Es poden triar combinacions de 3 números.</a:t>
              </a:r>
            </a:p>
            <a:p>
              <a:r>
                <a:rPr lang="ca-ES" sz="1050" noProof="0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Cada casella té 40 elements.</a:t>
              </a:r>
            </a:p>
            <a:p>
              <a:r>
                <a:rPr lang="ca-ES" sz="1050" b="1" noProof="0" dirty="0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Una combinació no pot tenir elements repetits.</a:t>
              </a:r>
            </a:p>
          </p:txBody>
        </p:sp>
        <p:sp>
          <p:nvSpPr>
            <p:cNvPr id="235" name="TextBox 117">
              <a:extLst>
                <a:ext uri="{FF2B5EF4-FFF2-40B4-BE49-F238E27FC236}">
                  <a16:creationId xmlns:a16="http://schemas.microsoft.com/office/drawing/2014/main" id="{13AF1DE4-4E1D-585E-F855-B2420BC58E3B}"/>
                </a:ext>
              </a:extLst>
            </p:cNvPr>
            <p:cNvSpPr txBox="1"/>
            <p:nvPr/>
          </p:nvSpPr>
          <p:spPr>
            <a:xfrm rot="16200000">
              <a:off x="9147747" y="1237959"/>
              <a:ext cx="1785278" cy="1322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381"/>
                </a:lnSpc>
              </a:pPr>
              <a:r>
                <a:rPr lang="ca-ES" b="1" noProof="0" dirty="0">
                  <a:solidFill>
                    <a:srgbClr val="00BF63"/>
                  </a:solidFill>
                  <a:latin typeface="Economica Bold"/>
                  <a:ea typeface="Economica Bold"/>
                  <a:cs typeface="Economica Bold"/>
                  <a:sym typeface="Economica Bold"/>
                </a:rPr>
                <a:t>Cadenat direccional (restriccions)</a:t>
              </a:r>
            </a:p>
          </p:txBody>
        </p:sp>
        <p:sp>
          <p:nvSpPr>
            <p:cNvPr id="236" name="TextBox 118">
              <a:extLst>
                <a:ext uri="{FF2B5EF4-FFF2-40B4-BE49-F238E27FC236}">
                  <a16:creationId xmlns:a16="http://schemas.microsoft.com/office/drawing/2014/main" id="{229D1FFC-BC16-ABFE-2EE1-EA797A7B5AFA}"/>
                </a:ext>
              </a:extLst>
            </p:cNvPr>
            <p:cNvSpPr txBox="1"/>
            <p:nvPr/>
          </p:nvSpPr>
          <p:spPr>
            <a:xfrm rot="16200000">
              <a:off x="9277473" y="1074071"/>
              <a:ext cx="1988807" cy="2336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ca-ES" sz="1050" noProof="0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Es poden triar combinacions de 4 elements ⬆️⬇️➡️⬅️</a:t>
              </a:r>
            </a:p>
            <a:p>
              <a:r>
                <a:rPr lang="ca-ES" sz="1050" b="1" noProof="0" dirty="0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Una combinació no pot tenir elements repetits.</a:t>
              </a:r>
            </a:p>
          </p:txBody>
        </p:sp>
        <p:sp>
          <p:nvSpPr>
            <p:cNvPr id="237" name="TextBox 119">
              <a:extLst>
                <a:ext uri="{FF2B5EF4-FFF2-40B4-BE49-F238E27FC236}">
                  <a16:creationId xmlns:a16="http://schemas.microsoft.com/office/drawing/2014/main" id="{73F2DCB2-2789-43A2-FFF9-CEDD326A0C16}"/>
                </a:ext>
              </a:extLst>
            </p:cNvPr>
            <p:cNvSpPr txBox="1"/>
            <p:nvPr/>
          </p:nvSpPr>
          <p:spPr>
            <a:xfrm rot="16200000">
              <a:off x="10455840" y="1223400"/>
              <a:ext cx="1763021" cy="139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63"/>
                </a:lnSpc>
              </a:pPr>
              <a:r>
                <a:rPr lang="ca-ES" b="1" noProof="0" dirty="0">
                  <a:solidFill>
                    <a:srgbClr val="FF66C4"/>
                  </a:solidFill>
                  <a:latin typeface="Economica Bold"/>
                  <a:ea typeface="Economica Bold"/>
                  <a:cs typeface="Economica Bold"/>
                  <a:sym typeface="Economica Bold"/>
                </a:rPr>
                <a:t>Cadenat </a:t>
              </a:r>
              <a:r>
                <a:rPr lang="ca-ES" b="1" noProof="0" dirty="0" err="1">
                  <a:solidFill>
                    <a:srgbClr val="FF66C4"/>
                  </a:solidFill>
                  <a:latin typeface="Economica Bold"/>
                  <a:ea typeface="Economica Bold"/>
                  <a:cs typeface="Economica Bold"/>
                  <a:sym typeface="Economica Bold"/>
                </a:rPr>
                <a:t>pulsador</a:t>
              </a:r>
              <a:endParaRPr lang="ca-ES" b="1" noProof="0" dirty="0">
                <a:solidFill>
                  <a:srgbClr val="FF66C4"/>
                </a:solidFill>
                <a:latin typeface="Economica Bold"/>
                <a:ea typeface="Economica Bold"/>
                <a:cs typeface="Economica Bold"/>
                <a:sym typeface="Economica Bold"/>
              </a:endParaRPr>
            </a:p>
          </p:txBody>
        </p:sp>
        <p:sp>
          <p:nvSpPr>
            <p:cNvPr id="238" name="TextBox 120">
              <a:extLst>
                <a:ext uri="{FF2B5EF4-FFF2-40B4-BE49-F238E27FC236}">
                  <a16:creationId xmlns:a16="http://schemas.microsoft.com/office/drawing/2014/main" id="{D450CA47-9309-EB07-7097-9ACA6D6F24DF}"/>
                </a:ext>
              </a:extLst>
            </p:cNvPr>
            <p:cNvSpPr txBox="1"/>
            <p:nvPr/>
          </p:nvSpPr>
          <p:spPr>
            <a:xfrm rot="16200000">
              <a:off x="10530037" y="900764"/>
              <a:ext cx="2187684" cy="3505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ca-ES" sz="1050" noProof="0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Hi ha 10 tecles per elegir, de les quals s'han de triar només 3</a:t>
              </a:r>
            </a:p>
            <a:p>
              <a:r>
                <a:rPr lang="ca-ES" sz="1050" noProof="0" dirty="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combinacions amb les mateixes xifres, però desordenades compten com la mateixa combinació.</a:t>
              </a:r>
            </a:p>
          </p:txBody>
        </p:sp>
        <p:sp>
          <p:nvSpPr>
            <p:cNvPr id="239" name="TextBox 121">
              <a:extLst>
                <a:ext uri="{FF2B5EF4-FFF2-40B4-BE49-F238E27FC236}">
                  <a16:creationId xmlns:a16="http://schemas.microsoft.com/office/drawing/2014/main" id="{AE827021-911D-598C-563E-A85A5A65AC11}"/>
                </a:ext>
              </a:extLst>
            </p:cNvPr>
            <p:cNvSpPr txBox="1"/>
            <p:nvPr/>
          </p:nvSpPr>
          <p:spPr>
            <a:xfrm rot="16200000">
              <a:off x="6307246" y="6568211"/>
              <a:ext cx="1380638" cy="157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79"/>
                </a:lnSpc>
                <a:spcBef>
                  <a:spcPct val="0"/>
                </a:spcBef>
              </a:pPr>
              <a:r>
                <a:rPr lang="ca-ES" sz="2000" noProof="0" dirty="0">
                  <a:solidFill>
                    <a:srgbClr val="70797E"/>
                  </a:solidFill>
                  <a:latin typeface="Economica"/>
                  <a:ea typeface="Economica"/>
                  <a:cs typeface="Economica"/>
                  <a:sym typeface="Economica"/>
                </a:rPr>
                <a:t>Nom del model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262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Economica</vt:lpstr>
      <vt:lpstr>Lato Bold</vt:lpstr>
      <vt:lpstr>Glacial Indifference</vt:lpstr>
      <vt:lpstr>Arial</vt:lpstr>
      <vt:lpstr>Glacial Indifference Bold</vt:lpstr>
      <vt:lpstr>Calibri</vt:lpstr>
      <vt:lpstr>Lato</vt:lpstr>
      <vt:lpstr>Economica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de treball - Santa Anna</dc:title>
  <dc:creator>Susana Vásquez</dc:creator>
  <cp:lastModifiedBy>Susana Vásquez</cp:lastModifiedBy>
  <cp:revision>3</cp:revision>
  <dcterms:created xsi:type="dcterms:W3CDTF">2006-08-16T00:00:00Z</dcterms:created>
  <dcterms:modified xsi:type="dcterms:W3CDTF">2025-01-20T09:06:59Z</dcterms:modified>
  <dc:identifier>DAGDoTuXk8E</dc:identifier>
</cp:coreProperties>
</file>