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187233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516312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3040651"/>
              <a:ext cx="0" cy="2177308"/>
            </a:xfrm>
            <a:custGeom>
              <a:avLst/>
              <a:pathLst>
                <a:path w="0" h="2177308">
                  <a:moveTo>
                    <a:pt x="0" y="2177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179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7363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293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8497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4065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4811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60378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59455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51512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970801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5217960"/>
              <a:ext cx="3835400" cy="0"/>
            </a:xfrm>
            <a:custGeom>
              <a:avLst/>
              <a:pathLst>
                <a:path w="3835400" h="0">
                  <a:moveTo>
                    <a:pt x="0" y="0"/>
                  </a:moveTo>
                  <a:lnTo>
                    <a:pt x="368788" y="0"/>
                  </a:lnTo>
                  <a:lnTo>
                    <a:pt x="663819" y="0"/>
                  </a:lnTo>
                  <a:lnTo>
                    <a:pt x="811334" y="0"/>
                  </a:lnTo>
                  <a:lnTo>
                    <a:pt x="1180123" y="0"/>
                  </a:lnTo>
                  <a:lnTo>
                    <a:pt x="1548911" y="0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0"/>
                  </a:lnTo>
                  <a:lnTo>
                    <a:pt x="2507761" y="0"/>
                  </a:lnTo>
                  <a:lnTo>
                    <a:pt x="2950307" y="0"/>
                  </a:lnTo>
                  <a:lnTo>
                    <a:pt x="3024065" y="0"/>
                  </a:lnTo>
                  <a:lnTo>
                    <a:pt x="3171580" y="0"/>
                  </a:lnTo>
                  <a:lnTo>
                    <a:pt x="3319096" y="0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62477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381125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401925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376115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396163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403719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476992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256355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273160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382590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448455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260603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378285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398861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397570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3012532"/>
              <a:ext cx="3835400" cy="1338640"/>
            </a:xfrm>
            <a:custGeom>
              <a:avLst/>
              <a:pathLst>
                <a:path w="3835400" h="1338640">
                  <a:moveTo>
                    <a:pt x="0" y="722510"/>
                  </a:moveTo>
                  <a:lnTo>
                    <a:pt x="368788" y="839967"/>
                  </a:lnTo>
                  <a:lnTo>
                    <a:pt x="663819" y="943780"/>
                  </a:lnTo>
                  <a:lnTo>
                    <a:pt x="811334" y="999218"/>
                  </a:lnTo>
                  <a:lnTo>
                    <a:pt x="1180123" y="1152653"/>
                  </a:lnTo>
                  <a:lnTo>
                    <a:pt x="1548911" y="1204357"/>
                  </a:lnTo>
                  <a:lnTo>
                    <a:pt x="2286488" y="1338640"/>
                  </a:lnTo>
                  <a:lnTo>
                    <a:pt x="2286488" y="1338640"/>
                  </a:lnTo>
                  <a:lnTo>
                    <a:pt x="2434003" y="1155256"/>
                  </a:lnTo>
                  <a:lnTo>
                    <a:pt x="2507761" y="1049809"/>
                  </a:lnTo>
                  <a:lnTo>
                    <a:pt x="2950307" y="517432"/>
                  </a:lnTo>
                  <a:lnTo>
                    <a:pt x="3024065" y="474346"/>
                  </a:lnTo>
                  <a:lnTo>
                    <a:pt x="3171580" y="389416"/>
                  </a:lnTo>
                  <a:lnTo>
                    <a:pt x="3319096" y="299115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298263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379616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358816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8462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364577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357161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28374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504386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487581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378150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312285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500137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382455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361880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3631709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3363137"/>
              <a:ext cx="3835400" cy="1338954"/>
            </a:xfrm>
            <a:custGeom>
              <a:avLst/>
              <a:pathLst>
                <a:path w="3835400" h="1338954">
                  <a:moveTo>
                    <a:pt x="0" y="616102"/>
                  </a:moveTo>
                  <a:lnTo>
                    <a:pt x="368788" y="498645"/>
                  </a:lnTo>
                  <a:lnTo>
                    <a:pt x="663819" y="394832"/>
                  </a:lnTo>
                  <a:lnTo>
                    <a:pt x="811334" y="339394"/>
                  </a:lnTo>
                  <a:lnTo>
                    <a:pt x="1180123" y="185959"/>
                  </a:lnTo>
                  <a:lnTo>
                    <a:pt x="1548911" y="134256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183440"/>
                  </a:lnTo>
                  <a:lnTo>
                    <a:pt x="2507761" y="288908"/>
                  </a:lnTo>
                  <a:lnTo>
                    <a:pt x="2950307" y="821409"/>
                  </a:lnTo>
                  <a:lnTo>
                    <a:pt x="3024065" y="864511"/>
                  </a:lnTo>
                  <a:lnTo>
                    <a:pt x="3171580" y="949469"/>
                  </a:lnTo>
                  <a:lnTo>
                    <a:pt x="3319096" y="1039792"/>
                  </a:lnTo>
                  <a:lnTo>
                    <a:pt x="3835400" y="1338954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