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039115202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t4"/>
            <p:cNvSpPr/>
            <p:nvPr/>
          </p:nvSpPr>
          <p:spPr>
            <a:xfrm>
              <a:off x="3174416" y="5163395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05627" y="5111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11993" y="424610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25504" y="465864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89323" y="342667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49570" y="443302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11993" y="422401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44600" y="508094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75812" y="468983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436839" y="507794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33266" y="4866042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97085" y="509057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293" y="5121487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59508" y="5035930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60904" y="515361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26455" y="5321999"/>
              <a:ext cx="3687884" cy="0"/>
            </a:xfrm>
            <a:custGeom>
              <a:avLst/>
              <a:pathLst>
                <a:path w="3687884" h="0">
                  <a:moveTo>
                    <a:pt x="0" y="0"/>
                  </a:moveTo>
                  <a:lnTo>
                    <a:pt x="3687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2645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403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0160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3918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7676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51434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680405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17982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-40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5559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93136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0713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57190" y="5484051"/>
              <a:ext cx="1143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525523" y="2558548"/>
              <a:ext cx="0" cy="2686342"/>
            </a:xfrm>
            <a:custGeom>
              <a:avLst/>
              <a:pathLst>
                <a:path w="0" h="2686342">
                  <a:moveTo>
                    <a:pt x="0" y="26863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41704" y="5244890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441704" y="4707622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41704" y="4170354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41704" y="363308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41704" y="3095817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441704" y="255854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078484" y="5175040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78484" y="4637772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78484" y="4100504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78484" y="3563235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078484" y="3025967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78484" y="2488698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842980" y="5768531"/>
              <a:ext cx="1507318" cy="1905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 before peak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23925" y="3834924"/>
              <a:ext cx="965200" cy="1651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1678939" y="4721734"/>
              <a:ext cx="3835400" cy="510226"/>
            </a:xfrm>
            <a:custGeom>
              <a:avLst/>
              <a:pathLst>
                <a:path w="3835400" h="510226">
                  <a:moveTo>
                    <a:pt x="0" y="166094"/>
                  </a:moveTo>
                  <a:lnTo>
                    <a:pt x="368788" y="261398"/>
                  </a:lnTo>
                  <a:lnTo>
                    <a:pt x="663819" y="330279"/>
                  </a:lnTo>
                  <a:lnTo>
                    <a:pt x="811334" y="361395"/>
                  </a:lnTo>
                  <a:lnTo>
                    <a:pt x="1180123" y="405931"/>
                  </a:lnTo>
                  <a:lnTo>
                    <a:pt x="1548911" y="262757"/>
                  </a:lnTo>
                  <a:lnTo>
                    <a:pt x="2286488" y="1412"/>
                  </a:lnTo>
                  <a:lnTo>
                    <a:pt x="2286488" y="1412"/>
                  </a:lnTo>
                  <a:lnTo>
                    <a:pt x="2434003" y="0"/>
                  </a:lnTo>
                  <a:lnTo>
                    <a:pt x="2507761" y="11439"/>
                  </a:lnTo>
                  <a:lnTo>
                    <a:pt x="2950307" y="147282"/>
                  </a:lnTo>
                  <a:lnTo>
                    <a:pt x="3024065" y="177859"/>
                  </a:lnTo>
                  <a:lnTo>
                    <a:pt x="3171580" y="237546"/>
                  </a:lnTo>
                  <a:lnTo>
                    <a:pt x="3319096" y="297179"/>
                  </a:lnTo>
                  <a:lnTo>
                    <a:pt x="3835400" y="510226"/>
                  </a:lnTo>
                </a:path>
              </a:pathLst>
            </a:custGeom>
            <a:ln w="38100" cap="rnd">
              <a:solidFill>
                <a:srgbClr val="73BA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74416" y="5161076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805627" y="509716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11993" y="456791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625504" y="512220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89323" y="504439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649570" y="465759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911993" y="447705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44600" y="4009805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575812" y="485151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436839" y="283944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133266" y="516452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797085" y="491475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94293" y="327369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059508" y="484930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460904" y="324561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678939" y="3710032"/>
              <a:ext cx="3835400" cy="1339156"/>
            </a:xfrm>
            <a:custGeom>
              <a:avLst/>
              <a:pathLst>
                <a:path w="3835400" h="1339156">
                  <a:moveTo>
                    <a:pt x="0" y="1148018"/>
                  </a:moveTo>
                  <a:lnTo>
                    <a:pt x="368788" y="1213164"/>
                  </a:lnTo>
                  <a:lnTo>
                    <a:pt x="663819" y="1256979"/>
                  </a:lnTo>
                  <a:lnTo>
                    <a:pt x="811334" y="1275166"/>
                  </a:lnTo>
                  <a:lnTo>
                    <a:pt x="1180123" y="1339156"/>
                  </a:lnTo>
                  <a:lnTo>
                    <a:pt x="1548911" y="1304445"/>
                  </a:lnTo>
                  <a:lnTo>
                    <a:pt x="2286488" y="1135741"/>
                  </a:lnTo>
                  <a:lnTo>
                    <a:pt x="2286488" y="1135741"/>
                  </a:lnTo>
                  <a:lnTo>
                    <a:pt x="2434003" y="1117561"/>
                  </a:lnTo>
                  <a:lnTo>
                    <a:pt x="2507761" y="1101640"/>
                  </a:lnTo>
                  <a:lnTo>
                    <a:pt x="2950307" y="884862"/>
                  </a:lnTo>
                  <a:lnTo>
                    <a:pt x="3024065" y="814403"/>
                  </a:lnTo>
                  <a:lnTo>
                    <a:pt x="3171580" y="673203"/>
                  </a:lnTo>
                  <a:lnTo>
                    <a:pt x="3319096" y="531998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C71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74416" y="256355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05627" y="267933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11993" y="4074010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25504" y="310717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289323" y="441696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49570" y="379741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911993" y="418695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44600" y="3797278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75812" y="3346668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36839" y="497063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33266" y="285745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97085" y="2882700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94293" y="449283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59508" y="300279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460904" y="4488790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678939" y="3507180"/>
              <a:ext cx="3835400" cy="715292"/>
            </a:xfrm>
            <a:custGeom>
              <a:avLst/>
              <a:pathLst>
                <a:path w="3835400" h="715292">
                  <a:moveTo>
                    <a:pt x="0" y="715292"/>
                  </a:moveTo>
                  <a:lnTo>
                    <a:pt x="368788" y="561066"/>
                  </a:lnTo>
                  <a:lnTo>
                    <a:pt x="663819" y="404179"/>
                  </a:lnTo>
                  <a:lnTo>
                    <a:pt x="811334" y="321983"/>
                  </a:lnTo>
                  <a:lnTo>
                    <a:pt x="1180123" y="37504"/>
                  </a:lnTo>
                  <a:lnTo>
                    <a:pt x="1548911" y="64608"/>
                  </a:lnTo>
                  <a:lnTo>
                    <a:pt x="2286488" y="0"/>
                  </a:lnTo>
                  <a:lnTo>
                    <a:pt x="2286488" y="0"/>
                  </a:lnTo>
                  <a:lnTo>
                    <a:pt x="2434003" y="14577"/>
                  </a:lnTo>
                  <a:lnTo>
                    <a:pt x="2507761" y="16511"/>
                  </a:lnTo>
                  <a:lnTo>
                    <a:pt x="2950307" y="85298"/>
                  </a:lnTo>
                  <a:lnTo>
                    <a:pt x="3024065" y="125426"/>
                  </a:lnTo>
                  <a:lnTo>
                    <a:pt x="3171580" y="208054"/>
                  </a:lnTo>
                  <a:lnTo>
                    <a:pt x="3319096" y="291185"/>
                  </a:lnTo>
                  <a:lnTo>
                    <a:pt x="3835400" y="616247"/>
                  </a:lnTo>
                </a:path>
              </a:pathLst>
            </a:custGeom>
            <a:ln w="38100" cap="rnd">
              <a:solidFill>
                <a:srgbClr val="33A0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