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7852148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297039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3310257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359971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397293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296357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3174206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310518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290614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291181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267023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2563552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288174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276643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3808512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03634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2965813"/>
              <a:ext cx="0" cy="2260847"/>
            </a:xfrm>
            <a:custGeom>
              <a:avLst/>
              <a:pathLst>
                <a:path w="0" h="2260847">
                  <a:moveTo>
                    <a:pt x="0" y="22608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2666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66144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096236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53102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296581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78484" y="5156810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8484" y="459159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026386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3461174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2895963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678939" y="3072591"/>
              <a:ext cx="3835400" cy="781871"/>
            </a:xfrm>
            <a:custGeom>
              <a:avLst/>
              <a:pathLst>
                <a:path w="3835400" h="781871">
                  <a:moveTo>
                    <a:pt x="0" y="367191"/>
                  </a:moveTo>
                  <a:lnTo>
                    <a:pt x="368788" y="207520"/>
                  </a:lnTo>
                  <a:lnTo>
                    <a:pt x="663819" y="97388"/>
                  </a:lnTo>
                  <a:lnTo>
                    <a:pt x="811334" y="47758"/>
                  </a:lnTo>
                  <a:lnTo>
                    <a:pt x="1180123" y="0"/>
                  </a:lnTo>
                  <a:lnTo>
                    <a:pt x="1548911" y="97832"/>
                  </a:lnTo>
                  <a:lnTo>
                    <a:pt x="2286488" y="210467"/>
                  </a:lnTo>
                  <a:lnTo>
                    <a:pt x="2286488" y="210467"/>
                  </a:lnTo>
                  <a:lnTo>
                    <a:pt x="2434003" y="180523"/>
                  </a:lnTo>
                  <a:lnTo>
                    <a:pt x="2507761" y="161391"/>
                  </a:lnTo>
                  <a:lnTo>
                    <a:pt x="2950307" y="149550"/>
                  </a:lnTo>
                  <a:lnTo>
                    <a:pt x="3024065" y="195786"/>
                  </a:lnTo>
                  <a:lnTo>
                    <a:pt x="3171580" y="295481"/>
                  </a:lnTo>
                  <a:lnTo>
                    <a:pt x="3319096" y="395187"/>
                  </a:lnTo>
                  <a:lnTo>
                    <a:pt x="3835400" y="781871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4416" y="499679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05627" y="514241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1993" y="455641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25504" y="509036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323" y="515728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49570" y="496869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11993" y="508404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44600" y="464491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75812" y="465973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36839" y="489054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33266" y="510457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97085" y="475358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94293" y="4762653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9508" y="496417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60904" y="503944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8939" y="4900799"/>
              <a:ext cx="3835400" cy="171349"/>
            </a:xfrm>
            <a:custGeom>
              <a:avLst/>
              <a:pathLst>
                <a:path w="3835400" h="171349">
                  <a:moveTo>
                    <a:pt x="0" y="138677"/>
                  </a:moveTo>
                  <a:lnTo>
                    <a:pt x="368788" y="149702"/>
                  </a:lnTo>
                  <a:lnTo>
                    <a:pt x="663819" y="156380"/>
                  </a:lnTo>
                  <a:lnTo>
                    <a:pt x="811334" y="159185"/>
                  </a:lnTo>
                  <a:lnTo>
                    <a:pt x="1180123" y="171349"/>
                  </a:lnTo>
                  <a:lnTo>
                    <a:pt x="1548911" y="154008"/>
                  </a:lnTo>
                  <a:lnTo>
                    <a:pt x="2286488" y="96921"/>
                  </a:lnTo>
                  <a:lnTo>
                    <a:pt x="2286488" y="96921"/>
                  </a:lnTo>
                  <a:lnTo>
                    <a:pt x="2434003" y="74353"/>
                  </a:lnTo>
                  <a:lnTo>
                    <a:pt x="2507761" y="60701"/>
                  </a:lnTo>
                  <a:lnTo>
                    <a:pt x="2950307" y="2247"/>
                  </a:lnTo>
                  <a:lnTo>
                    <a:pt x="3024065" y="1907"/>
                  </a:lnTo>
                  <a:lnTo>
                    <a:pt x="3171580" y="1702"/>
                  </a:lnTo>
                  <a:lnTo>
                    <a:pt x="3319096" y="562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4416" y="472643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05627" y="424094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11993" y="453748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25504" y="363032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89323" y="457275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49570" y="455071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11993" y="450438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44600" y="514255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75812" y="512206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36839" y="513284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33266" y="502549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97085" y="505829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94293" y="516452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59508" y="392092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60904" y="261782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78939" y="4169444"/>
              <a:ext cx="3835400" cy="583817"/>
            </a:xfrm>
            <a:custGeom>
              <a:avLst/>
              <a:pathLst>
                <a:path w="3835400" h="583817">
                  <a:moveTo>
                    <a:pt x="0" y="199923"/>
                  </a:moveTo>
                  <a:lnTo>
                    <a:pt x="368788" y="348809"/>
                  </a:lnTo>
                  <a:lnTo>
                    <a:pt x="663819" y="453307"/>
                  </a:lnTo>
                  <a:lnTo>
                    <a:pt x="811334" y="501174"/>
                  </a:lnTo>
                  <a:lnTo>
                    <a:pt x="1180123" y="543756"/>
                  </a:lnTo>
                  <a:lnTo>
                    <a:pt x="1548911" y="475872"/>
                  </a:lnTo>
                  <a:lnTo>
                    <a:pt x="2286488" y="438831"/>
                  </a:lnTo>
                  <a:lnTo>
                    <a:pt x="2286488" y="438831"/>
                  </a:lnTo>
                  <a:lnTo>
                    <a:pt x="2434003" y="487135"/>
                  </a:lnTo>
                  <a:lnTo>
                    <a:pt x="2507761" y="517393"/>
                  </a:lnTo>
                  <a:lnTo>
                    <a:pt x="2950307" y="583817"/>
                  </a:lnTo>
                  <a:lnTo>
                    <a:pt x="3024065" y="540843"/>
                  </a:lnTo>
                  <a:lnTo>
                    <a:pt x="3171580" y="447497"/>
                  </a:lnTo>
                  <a:lnTo>
                    <a:pt x="3319096" y="355632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