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939887673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pt4"/>
            <p:cNvSpPr/>
            <p:nvPr/>
          </p:nvSpPr>
          <p:spPr>
            <a:xfrm>
              <a:off x="3174416" y="2601677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805627" y="2925801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911993" y="309401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625504" y="3448791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289323" y="2895348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649570" y="3168217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911993" y="2640033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944600" y="4193451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575812" y="3617515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436839" y="3620408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133266" y="2563552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797085" y="4465469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94293" y="3559258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059508" y="3269699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460904" y="4626481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826455" y="5321999"/>
              <a:ext cx="3687884" cy="0"/>
            </a:xfrm>
            <a:custGeom>
              <a:avLst/>
              <a:pathLst>
                <a:path w="3687884" h="0">
                  <a:moveTo>
                    <a:pt x="0" y="0"/>
                  </a:moveTo>
                  <a:lnTo>
                    <a:pt x="36878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826455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64032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01609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039186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776763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514340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680405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-50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17982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-40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55559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-30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893136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30713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-10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457190" y="5484051"/>
              <a:ext cx="1143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525523" y="2722666"/>
              <a:ext cx="0" cy="1957382"/>
            </a:xfrm>
            <a:custGeom>
              <a:avLst/>
              <a:pathLst>
                <a:path w="0" h="1957382">
                  <a:moveTo>
                    <a:pt x="0" y="19573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441704" y="4680048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441704" y="4027588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441704" y="3375127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441704" y="2722666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078484" y="4610198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078484" y="3957738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078484" y="3305277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078484" y="2652816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525523" y="2512949"/>
              <a:ext cx="4142232" cy="2809050"/>
            </a:xfrm>
            <a:custGeom>
              <a:avLst/>
              <a:pathLst>
                <a:path w="4142232" h="2809050">
                  <a:moveTo>
                    <a:pt x="0" y="2809050"/>
                  </a:moveTo>
                  <a:lnTo>
                    <a:pt x="4142232" y="2809050"/>
                  </a:lnTo>
                  <a:lnTo>
                    <a:pt x="4142232" y="0"/>
                  </a:lnTo>
                  <a:lnTo>
                    <a:pt x="0" y="0"/>
                  </a:lnTo>
                  <a:lnTo>
                    <a:pt x="0" y="28090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2842980" y="5768531"/>
              <a:ext cx="1507318" cy="1905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Days before peak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423925" y="3834924"/>
              <a:ext cx="965200" cy="1651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1678939" y="2965990"/>
              <a:ext cx="3835400" cy="1811916"/>
            </a:xfrm>
            <a:custGeom>
              <a:avLst/>
              <a:pathLst>
                <a:path w="3835400" h="1811916">
                  <a:moveTo>
                    <a:pt x="0" y="647121"/>
                  </a:moveTo>
                  <a:lnTo>
                    <a:pt x="368788" y="467655"/>
                  </a:lnTo>
                  <a:lnTo>
                    <a:pt x="663819" y="321772"/>
                  </a:lnTo>
                  <a:lnTo>
                    <a:pt x="811334" y="248315"/>
                  </a:lnTo>
                  <a:lnTo>
                    <a:pt x="1180123" y="64230"/>
                  </a:lnTo>
                  <a:lnTo>
                    <a:pt x="1548911" y="42037"/>
                  </a:lnTo>
                  <a:lnTo>
                    <a:pt x="2286488" y="0"/>
                  </a:lnTo>
                  <a:lnTo>
                    <a:pt x="2286488" y="0"/>
                  </a:lnTo>
                  <a:lnTo>
                    <a:pt x="2434003" y="132027"/>
                  </a:lnTo>
                  <a:lnTo>
                    <a:pt x="2507761" y="211453"/>
                  </a:lnTo>
                  <a:lnTo>
                    <a:pt x="2950307" y="724338"/>
                  </a:lnTo>
                  <a:lnTo>
                    <a:pt x="3024065" y="813178"/>
                  </a:lnTo>
                  <a:lnTo>
                    <a:pt x="3171580" y="991200"/>
                  </a:lnTo>
                  <a:lnTo>
                    <a:pt x="3319096" y="1171541"/>
                  </a:lnTo>
                  <a:lnTo>
                    <a:pt x="3835400" y="1811916"/>
                  </a:lnTo>
                </a:path>
              </a:pathLst>
            </a:custGeom>
            <a:ln w="38100" cap="rnd">
              <a:solidFill>
                <a:srgbClr val="73BA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174416" y="4931541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805627" y="5047578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911993" y="4493126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625504" y="4665044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289323" y="4515045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649570" y="4340484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911993" y="4947024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44600" y="4938880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575812" y="4803595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436839" y="4608271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133266" y="5056023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797085" y="4628057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994293" y="4885165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059508" y="5051719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460904" y="4991069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678939" y="4701550"/>
              <a:ext cx="3835400" cy="235329"/>
            </a:xfrm>
            <a:custGeom>
              <a:avLst/>
              <a:pathLst>
                <a:path w="3835400" h="235329">
                  <a:moveTo>
                    <a:pt x="0" y="0"/>
                  </a:moveTo>
                  <a:lnTo>
                    <a:pt x="368788" y="55659"/>
                  </a:lnTo>
                  <a:lnTo>
                    <a:pt x="663819" y="104497"/>
                  </a:lnTo>
                  <a:lnTo>
                    <a:pt x="811334" y="128119"/>
                  </a:lnTo>
                  <a:lnTo>
                    <a:pt x="1180123" y="182666"/>
                  </a:lnTo>
                  <a:lnTo>
                    <a:pt x="1548911" y="199326"/>
                  </a:lnTo>
                  <a:lnTo>
                    <a:pt x="2286488" y="235329"/>
                  </a:lnTo>
                  <a:lnTo>
                    <a:pt x="2286488" y="235329"/>
                  </a:lnTo>
                  <a:lnTo>
                    <a:pt x="2434003" y="205727"/>
                  </a:lnTo>
                  <a:lnTo>
                    <a:pt x="2507761" y="192599"/>
                  </a:lnTo>
                  <a:lnTo>
                    <a:pt x="2950307" y="160291"/>
                  </a:lnTo>
                  <a:lnTo>
                    <a:pt x="3024065" y="163994"/>
                  </a:lnTo>
                  <a:lnTo>
                    <a:pt x="3171580" y="170051"/>
                  </a:lnTo>
                  <a:lnTo>
                    <a:pt x="3319096" y="175052"/>
                  </a:lnTo>
                  <a:lnTo>
                    <a:pt x="3835400" y="203776"/>
                  </a:lnTo>
                </a:path>
              </a:pathLst>
            </a:custGeom>
            <a:ln w="38100" cap="rnd">
              <a:solidFill>
                <a:srgbClr val="C714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174416" y="5041700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805627" y="4601538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911993" y="4987779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625504" y="4461083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289323" y="5164524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649570" y="5066217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911993" y="4987861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944600" y="3442587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575812" y="4153807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436839" y="4346238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133266" y="4955343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797085" y="3481392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994293" y="4130495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059508" y="4253500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460904" y="2957368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678939" y="2938984"/>
              <a:ext cx="3835400" cy="1934604"/>
            </a:xfrm>
            <a:custGeom>
              <a:avLst/>
              <a:pathLst>
                <a:path w="3835400" h="1934604">
                  <a:moveTo>
                    <a:pt x="0" y="1457212"/>
                  </a:moveTo>
                  <a:lnTo>
                    <a:pt x="368788" y="1575647"/>
                  </a:lnTo>
                  <a:lnTo>
                    <a:pt x="663819" y="1671602"/>
                  </a:lnTo>
                  <a:lnTo>
                    <a:pt x="811334" y="1721570"/>
                  </a:lnTo>
                  <a:lnTo>
                    <a:pt x="1180123" y="1857327"/>
                  </a:lnTo>
                  <a:lnTo>
                    <a:pt x="1548911" y="1887705"/>
                  </a:lnTo>
                  <a:lnTo>
                    <a:pt x="2286488" y="1934604"/>
                  </a:lnTo>
                  <a:lnTo>
                    <a:pt x="2286488" y="1934604"/>
                  </a:lnTo>
                  <a:lnTo>
                    <a:pt x="2434003" y="1798322"/>
                  </a:lnTo>
                  <a:lnTo>
                    <a:pt x="2507761" y="1715463"/>
                  </a:lnTo>
                  <a:lnTo>
                    <a:pt x="2950307" y="1170160"/>
                  </a:lnTo>
                  <a:lnTo>
                    <a:pt x="3024065" y="1073920"/>
                  </a:lnTo>
                  <a:lnTo>
                    <a:pt x="3171580" y="881517"/>
                  </a:lnTo>
                  <a:lnTo>
                    <a:pt x="3319096" y="687479"/>
                  </a:lnTo>
                  <a:lnTo>
                    <a:pt x="3835400" y="0"/>
                  </a:lnTo>
                </a:path>
              </a:pathLst>
            </a:custGeom>
            <a:ln w="38100" cap="rnd">
              <a:solidFill>
                <a:srgbClr val="33A0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