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62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9A2F-3853-46B6-9F1F-02890AB97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694B-CDB9-4ABC-9E49-CAE741A57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C8E32-023B-4BF5-8577-FB579F20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964A-A8F5-4182-87B4-CABDFD178004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F6BFC-3BA8-4FDC-B0AF-DC9D2C23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FC53B-FE75-4648-B597-619F58E2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033-F4EA-46F9-9DDD-35A86120A3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21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7089-6CF8-49E5-BD3D-75977A31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8AA7A-DF3D-456F-AC53-6E247DDB1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7D196-82A5-4028-AA17-5F7739CC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964A-A8F5-4182-87B4-CABDFD178004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9643-BD0E-4BD0-AE8A-B119AE44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35249-AB7A-4D39-95C8-C4B2436D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033-F4EA-46F9-9DDD-35A86120A3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661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76CF4D-F452-46AC-8933-B92F31CED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3B88D-B4B7-484E-A8D0-E12D77A5A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7DF17-9C50-46CA-B1A6-10681130E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964A-A8F5-4182-87B4-CABDFD178004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6AEEB-777E-43F1-B921-C220B4A8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43C8A-7CBF-494D-874D-15F702B5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033-F4EA-46F9-9DDD-35A86120A3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152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82E35-5A5C-4526-91B2-3AE32FD1A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7755F-DE94-44BE-98CE-521D01F2D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90B93-F44B-4407-A745-EAFA1253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964A-A8F5-4182-87B4-CABDFD178004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34A0D-5DC8-44A8-AE3D-87C81BC3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18474-92D5-481B-BCC3-A1847E6A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033-F4EA-46F9-9DDD-35A86120A3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592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A1E8-89F6-402D-AD75-AA02A1F4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008E1-2935-42E9-A02D-55B1B3225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3794B-312C-41A1-AADA-27C129EB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964A-A8F5-4182-87B4-CABDFD178004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C50D5-2E86-4A44-8F83-E4671097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25B8F-0715-4D61-ABDE-64718B1B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033-F4EA-46F9-9DDD-35A86120A3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06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63D6D-36D3-41AD-A064-77479636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EFB2D-5016-4915-9CB7-5E9034668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D5433-1B13-4611-9BD2-203B108E6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D15F0-90DF-448F-8419-683B8EB2D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964A-A8F5-4182-87B4-CABDFD178004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2C4D9-6C9C-4347-94DD-62A74491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256D5-6ECF-4FA4-8916-0E721BC4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033-F4EA-46F9-9DDD-35A86120A3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450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4E80-E867-44E1-B53A-0D338C5D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6294A-CBDA-4552-A286-A71C4E0B6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5AF93-BCFB-4DC1-8BC5-2FDD3CC0B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95FE6-ECC3-4AE7-9775-04EAA73C2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34024-0ED8-41C2-8ABE-07DC85A03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74C52-E9EB-4048-ACE3-D6DAB06E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964A-A8F5-4182-87B4-CABDFD178004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D2DC91-26C8-49E8-BFCB-C54FC115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87400F-9E8A-4694-990C-23492932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033-F4EA-46F9-9DDD-35A86120A3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93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1EE2-8AF3-4835-9C55-07D8EA4B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A7ACF0-03DA-45F2-98F9-C583B9141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964A-A8F5-4182-87B4-CABDFD178004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65F0F-2EC5-44CF-8B13-28DF3CBF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0524C-C242-4CB9-9B36-4982764B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033-F4EA-46F9-9DDD-35A86120A3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3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D4FEC7-06B6-4AD9-AFBF-1D6D7F2E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964A-A8F5-4182-87B4-CABDFD178004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D57F4A-1C83-4D72-9860-9EFB759EE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A554E-166B-4010-BE0A-A78C874D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033-F4EA-46F9-9DDD-35A86120A3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46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27E5-E30A-4CE5-8E80-0CE759C3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B4E3E-EDA0-47AD-8271-76B16DC3A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6671C-F845-4BDB-836E-821EB577E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C71EF-0203-4470-870E-00F577AE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964A-A8F5-4182-87B4-CABDFD178004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8AA41-B62C-4967-BB98-2AE680BC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6C1F1-8649-477E-8C84-DFD72272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033-F4EA-46F9-9DDD-35A86120A3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101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F1D7-E35A-4893-BDF3-D61335CB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4CEA5A-4C16-44FE-897E-907E29574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FB32E-0A12-4FD0-ACF1-21DD63CC8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7D318-26B1-4E83-8324-0B1517A8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964A-A8F5-4182-87B4-CABDFD178004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B2640-455A-4926-9326-2D556B73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026EE-A8C2-4AF3-903D-A9E34BEC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033-F4EA-46F9-9DDD-35A86120A3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268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88E0B7-D61F-471C-A8C3-F4EEFD90F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B462E-4DC4-456C-99D0-BD1919914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9E2E6-C870-4459-A65B-93AFF72D6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E964A-A8F5-4182-87B4-CABDFD178004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2588F-E50B-4AA4-B630-361FB3D04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BC1B8-5BC5-47C8-93DA-6AA161203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95033-F4EA-46F9-9DDD-35A86120A3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641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EC77819-A897-4E00-A968-37F2A473E459}"/>
              </a:ext>
            </a:extLst>
          </p:cNvPr>
          <p:cNvSpPr/>
          <p:nvPr/>
        </p:nvSpPr>
        <p:spPr>
          <a:xfrm>
            <a:off x="899713" y="1090125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>
                <a:latin typeface="Cambria" panose="02040503050406030204" pitchFamily="18" charset="0"/>
                <a:ea typeface="Cambria" panose="02040503050406030204" pitchFamily="18" charset="0"/>
              </a:rPr>
              <a:t>#-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3571DB-635D-4831-B1F6-ABC08851E90C}"/>
              </a:ext>
            </a:extLst>
          </p:cNvPr>
          <p:cNvSpPr txBox="1"/>
          <p:nvPr/>
        </p:nvSpPr>
        <p:spPr>
          <a:xfrm>
            <a:off x="1272192" y="1256680"/>
            <a:ext cx="1339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latin typeface="Cambria" panose="02040503050406030204" pitchFamily="18" charset="0"/>
                <a:ea typeface="Cambria" panose="02040503050406030204" pitchFamily="18" charset="0"/>
              </a:rPr>
              <a:t>Water mass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FCED47-DD94-400F-AC6B-D8B688BACD71}"/>
              </a:ext>
            </a:extLst>
          </p:cNvPr>
          <p:cNvSpPr txBox="1"/>
          <p:nvPr/>
        </p:nvSpPr>
        <p:spPr>
          <a:xfrm>
            <a:off x="3227811" y="1206828"/>
            <a:ext cx="61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>
                <a:latin typeface="Cambria" panose="02040503050406030204" pitchFamily="18" charset="0"/>
                <a:ea typeface="Cambria" panose="02040503050406030204" pitchFamily="18" charset="0"/>
              </a:rPr>
              <a:t>Year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16EFB2-6AA5-43D2-912C-7DBBD311E9DB}"/>
              </a:ext>
            </a:extLst>
          </p:cNvPr>
          <p:cNvSpPr txBox="1"/>
          <p:nvPr/>
        </p:nvSpPr>
        <p:spPr>
          <a:xfrm>
            <a:off x="2427432" y="401994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latin typeface="Cambria" panose="02040503050406030204" pitchFamily="18" charset="0"/>
                <a:ea typeface="Cambria" panose="02040503050406030204" pitchFamily="18" charset="0"/>
              </a:rPr>
              <a:t>DFP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C3FCE2-6604-412B-B006-3A03E75604E2}"/>
              </a:ext>
            </a:extLst>
          </p:cNvPr>
          <p:cNvSpPr/>
          <p:nvPr/>
        </p:nvSpPr>
        <p:spPr>
          <a:xfrm>
            <a:off x="2346904" y="1113322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>
                <a:latin typeface="Cambria" panose="02040503050406030204" pitchFamily="18" charset="0"/>
                <a:ea typeface="Cambria" panose="02040503050406030204" pitchFamily="18" charset="0"/>
              </a:rPr>
              <a:t>#-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E4D9A68-5826-4A4C-8D41-807F83AF722A}"/>
              </a:ext>
            </a:extLst>
          </p:cNvPr>
          <p:cNvSpPr/>
          <p:nvPr/>
        </p:nvSpPr>
        <p:spPr>
          <a:xfrm>
            <a:off x="1623309" y="2193322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>
                <a:latin typeface="Cambria" panose="02040503050406030204" pitchFamily="18" charset="0"/>
                <a:ea typeface="Cambria" panose="02040503050406030204" pitchFamily="18" charset="0"/>
              </a:rPr>
              <a:t>#-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F72DB7-7CAE-4D1D-B175-D2B5E121F75D}"/>
              </a:ext>
            </a:extLst>
          </p:cNvPr>
          <p:cNvSpPr txBox="1"/>
          <p:nvPr/>
        </p:nvSpPr>
        <p:spPr>
          <a:xfrm>
            <a:off x="3328479" y="173186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>
                <a:latin typeface="Cambria" panose="02040503050406030204" pitchFamily="18" charset="0"/>
                <a:ea typeface="Cambria" panose="02040503050406030204" pitchFamily="18" charset="0"/>
              </a:rPr>
              <a:t>17%</a:t>
            </a:r>
            <a:endParaRPr lang="en-CA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CFA937-B63A-404A-B9ED-76460B3538D2}"/>
              </a:ext>
            </a:extLst>
          </p:cNvPr>
          <p:cNvSpPr txBox="1"/>
          <p:nvPr/>
        </p:nvSpPr>
        <p:spPr>
          <a:xfrm>
            <a:off x="2449384" y="173186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>
                <a:latin typeface="Cambria" panose="02040503050406030204" pitchFamily="18" charset="0"/>
                <a:ea typeface="Cambria" panose="02040503050406030204" pitchFamily="18" charset="0"/>
              </a:rPr>
              <a:t>13%</a:t>
            </a:r>
            <a:endParaRPr lang="en-CA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577411-DECA-4B0D-9628-BD9CCB9BA5BA}"/>
              </a:ext>
            </a:extLst>
          </p:cNvPr>
          <p:cNvSpPr txBox="1"/>
          <p:nvPr/>
        </p:nvSpPr>
        <p:spPr>
          <a:xfrm>
            <a:off x="1561268" y="1731867"/>
            <a:ext cx="617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latin typeface="Cambria" panose="02040503050406030204" pitchFamily="18" charset="0"/>
                <a:ea typeface="Cambria" panose="02040503050406030204" pitchFamily="18" charset="0"/>
              </a:rPr>
              <a:t>13%</a:t>
            </a:r>
            <a:endParaRPr lang="en-CA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6DC26C-60E3-431A-B52C-422B1457DA10}"/>
              </a:ext>
            </a:extLst>
          </p:cNvPr>
          <p:cNvSpPr txBox="1"/>
          <p:nvPr/>
        </p:nvSpPr>
        <p:spPr>
          <a:xfrm>
            <a:off x="1892540" y="256265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>
                <a:latin typeface="Cambria" panose="02040503050406030204" pitchFamily="18" charset="0"/>
                <a:ea typeface="Cambria" panose="02040503050406030204" pitchFamily="18" charset="0"/>
              </a:rPr>
              <a:t>23%</a:t>
            </a:r>
            <a:endParaRPr lang="en-CA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26F206-ECDC-45AF-AA41-10232CD95FCE}"/>
              </a:ext>
            </a:extLst>
          </p:cNvPr>
          <p:cNvSpPr txBox="1"/>
          <p:nvPr/>
        </p:nvSpPr>
        <p:spPr>
          <a:xfrm>
            <a:off x="2908042" y="25946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>
                <a:latin typeface="Cambria" panose="02040503050406030204" pitchFamily="18" charset="0"/>
                <a:ea typeface="Cambria" panose="02040503050406030204" pitchFamily="18" charset="0"/>
              </a:rPr>
              <a:t>13%</a:t>
            </a:r>
            <a:endParaRPr lang="en-CA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9BFF63-FCEC-45DD-A6A8-B29A52186531}"/>
              </a:ext>
            </a:extLst>
          </p:cNvPr>
          <p:cNvSpPr txBox="1"/>
          <p:nvPr/>
        </p:nvSpPr>
        <p:spPr>
          <a:xfrm>
            <a:off x="1772709" y="666828"/>
            <a:ext cx="181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Feeding</a:t>
            </a:r>
            <a:r>
              <a:rPr lang="fr-CA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fr-CA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strategy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E26DECC-8C3C-48E8-ACD8-BD2B750C1E31}"/>
              </a:ext>
            </a:extLst>
          </p:cNvPr>
          <p:cNvSpPr/>
          <p:nvPr/>
        </p:nvSpPr>
        <p:spPr>
          <a:xfrm>
            <a:off x="5283253" y="1012963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>
                <a:latin typeface="Cambria" panose="02040503050406030204" pitchFamily="18" charset="0"/>
                <a:ea typeface="Cambria" panose="02040503050406030204" pitchFamily="18" charset="0"/>
              </a:rPr>
              <a:t>#-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DC40E3-C0D6-47E2-A08F-E29A8379E3FA}"/>
              </a:ext>
            </a:extLst>
          </p:cNvPr>
          <p:cNvSpPr txBox="1"/>
          <p:nvPr/>
        </p:nvSpPr>
        <p:spPr>
          <a:xfrm>
            <a:off x="5703823" y="1174698"/>
            <a:ext cx="1339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latin typeface="Cambria" panose="02040503050406030204" pitchFamily="18" charset="0"/>
                <a:ea typeface="Cambria" panose="02040503050406030204" pitchFamily="18" charset="0"/>
              </a:rPr>
              <a:t>Water mass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E88A14-E3CB-4593-A43B-DD2695819DBD}"/>
              </a:ext>
            </a:extLst>
          </p:cNvPr>
          <p:cNvSpPr txBox="1"/>
          <p:nvPr/>
        </p:nvSpPr>
        <p:spPr>
          <a:xfrm>
            <a:off x="7611351" y="1110240"/>
            <a:ext cx="61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>
                <a:latin typeface="Cambria" panose="02040503050406030204" pitchFamily="18" charset="0"/>
                <a:ea typeface="Cambria" panose="02040503050406030204" pitchFamily="18" charset="0"/>
              </a:rPr>
              <a:t>Year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CB9F3D-A867-4C43-8874-72194D3F2965}"/>
              </a:ext>
            </a:extLst>
          </p:cNvPr>
          <p:cNvSpPr txBox="1"/>
          <p:nvPr/>
        </p:nvSpPr>
        <p:spPr>
          <a:xfrm>
            <a:off x="6810972" y="394278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latin typeface="Cambria" panose="02040503050406030204" pitchFamily="18" charset="0"/>
                <a:ea typeface="Cambria" panose="02040503050406030204" pitchFamily="18" charset="0"/>
              </a:rPr>
              <a:t>DFP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E90D7B-194A-4977-BB63-857193608A48}"/>
              </a:ext>
            </a:extLst>
          </p:cNvPr>
          <p:cNvSpPr/>
          <p:nvPr/>
        </p:nvSpPr>
        <p:spPr>
          <a:xfrm>
            <a:off x="6730444" y="1036160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>
                <a:latin typeface="Cambria" panose="02040503050406030204" pitchFamily="18" charset="0"/>
                <a:ea typeface="Cambria" panose="02040503050406030204" pitchFamily="18" charset="0"/>
              </a:rPr>
              <a:t>#-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35C1A44-6AAA-48FF-909E-CB8C989A5E45}"/>
              </a:ext>
            </a:extLst>
          </p:cNvPr>
          <p:cNvSpPr/>
          <p:nvPr/>
        </p:nvSpPr>
        <p:spPr>
          <a:xfrm>
            <a:off x="6006849" y="2116160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>
                <a:latin typeface="Cambria" panose="02040503050406030204" pitchFamily="18" charset="0"/>
                <a:ea typeface="Cambria" panose="02040503050406030204" pitchFamily="18" charset="0"/>
              </a:rPr>
              <a:t>#-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6CD12E-E452-4837-9E60-D812DC3DEB4E}"/>
              </a:ext>
            </a:extLst>
          </p:cNvPr>
          <p:cNvSpPr txBox="1"/>
          <p:nvPr/>
        </p:nvSpPr>
        <p:spPr>
          <a:xfrm>
            <a:off x="7712019" y="1654705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>
                <a:latin typeface="Cambria" panose="02040503050406030204" pitchFamily="18" charset="0"/>
                <a:ea typeface="Cambria" panose="02040503050406030204" pitchFamily="18" charset="0"/>
              </a:rPr>
              <a:t>9%</a:t>
            </a:r>
            <a:endParaRPr lang="en-CA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D91D73-8C80-43C4-B91E-E546625DDB0B}"/>
              </a:ext>
            </a:extLst>
          </p:cNvPr>
          <p:cNvSpPr txBox="1"/>
          <p:nvPr/>
        </p:nvSpPr>
        <p:spPr>
          <a:xfrm>
            <a:off x="6832924" y="165470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>
                <a:latin typeface="Cambria" panose="02040503050406030204" pitchFamily="18" charset="0"/>
                <a:ea typeface="Cambria" panose="02040503050406030204" pitchFamily="18" charset="0"/>
              </a:rPr>
              <a:t>13%</a:t>
            </a:r>
            <a:endParaRPr lang="en-CA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7B54A9-B9EE-472C-A128-1A7107EE5E81}"/>
              </a:ext>
            </a:extLst>
          </p:cNvPr>
          <p:cNvSpPr txBox="1"/>
          <p:nvPr/>
        </p:nvSpPr>
        <p:spPr>
          <a:xfrm>
            <a:off x="5944808" y="1654705"/>
            <a:ext cx="617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latin typeface="Cambria" panose="02040503050406030204" pitchFamily="18" charset="0"/>
                <a:ea typeface="Cambria" panose="02040503050406030204" pitchFamily="18" charset="0"/>
              </a:rPr>
              <a:t>16%</a:t>
            </a:r>
            <a:endParaRPr lang="en-CA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1E1EDF-B66D-4386-AE85-7787DB901ADA}"/>
              </a:ext>
            </a:extLst>
          </p:cNvPr>
          <p:cNvSpPr txBox="1"/>
          <p:nvPr/>
        </p:nvSpPr>
        <p:spPr>
          <a:xfrm>
            <a:off x="6276080" y="248549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>
                <a:latin typeface="Cambria" panose="02040503050406030204" pitchFamily="18" charset="0"/>
                <a:ea typeface="Cambria" panose="02040503050406030204" pitchFamily="18" charset="0"/>
              </a:rPr>
              <a:t>13%</a:t>
            </a:r>
            <a:endParaRPr lang="en-CA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E4CE1B-8204-496E-B85D-16F390DA4478}"/>
              </a:ext>
            </a:extLst>
          </p:cNvPr>
          <p:cNvSpPr txBox="1"/>
          <p:nvPr/>
        </p:nvSpPr>
        <p:spPr>
          <a:xfrm>
            <a:off x="7291582" y="251743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>
                <a:latin typeface="Cambria" panose="02040503050406030204" pitchFamily="18" charset="0"/>
                <a:ea typeface="Cambria" panose="02040503050406030204" pitchFamily="18" charset="0"/>
              </a:rPr>
              <a:t>17%</a:t>
            </a:r>
            <a:endParaRPr lang="en-CA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486AB3-2499-4DD2-BE00-AE06D8DC3C0E}"/>
              </a:ext>
            </a:extLst>
          </p:cNvPr>
          <p:cNvSpPr txBox="1"/>
          <p:nvPr/>
        </p:nvSpPr>
        <p:spPr>
          <a:xfrm>
            <a:off x="6562346" y="342010"/>
            <a:ext cx="1226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Size </a:t>
            </a:r>
          </a:p>
          <a:p>
            <a:pPr algn="ctr"/>
            <a:r>
              <a:rPr lang="fr-CA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(5 classes)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DFA4BB-CD71-4BD7-830B-9CD32857C566}"/>
              </a:ext>
            </a:extLst>
          </p:cNvPr>
          <p:cNvSpPr txBox="1"/>
          <p:nvPr/>
        </p:nvSpPr>
        <p:spPr>
          <a:xfrm>
            <a:off x="849086" y="74178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A</a:t>
            </a:r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32D2A3-305C-4811-B81C-4F7EB4A8A9C9}"/>
              </a:ext>
            </a:extLst>
          </p:cNvPr>
          <p:cNvSpPr txBox="1"/>
          <p:nvPr/>
        </p:nvSpPr>
        <p:spPr>
          <a:xfrm>
            <a:off x="5394895" y="64197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158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43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Fortin St-Gelais</dc:creator>
  <cp:lastModifiedBy>Nicolas Fortin St-Gelais</cp:lastModifiedBy>
  <cp:revision>6</cp:revision>
  <dcterms:created xsi:type="dcterms:W3CDTF">2019-07-30T14:00:23Z</dcterms:created>
  <dcterms:modified xsi:type="dcterms:W3CDTF">2019-07-30T17:22:16Z</dcterms:modified>
</cp:coreProperties>
</file>