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872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44C"/>
    <a:srgbClr val="33A02C"/>
    <a:srgbClr val="C8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C193D6B-936B-4794-9A92-FEBD101510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78"/>
          <a:stretch/>
        </p:blipFill>
        <p:spPr>
          <a:xfrm>
            <a:off x="4259064" y="-89129"/>
            <a:ext cx="3600000" cy="176520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4F1C944-5A8A-4D43-8AA4-A3D36B1ECC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22" y="1331236"/>
            <a:ext cx="3600000" cy="2160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06B2DBB-F69D-4EAC-875A-9359D1944C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3" y="2735380"/>
            <a:ext cx="3600000" cy="21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198A4-9582-464E-AB04-D72F9E1A0D5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77"/>
          <a:stretch/>
        </p:blipFill>
        <p:spPr>
          <a:xfrm>
            <a:off x="767112" y="1331246"/>
            <a:ext cx="3600000" cy="1732819"/>
          </a:xfrm>
          <a:prstGeom prst="rect">
            <a:avLst/>
          </a:prstGeom>
        </p:spPr>
      </p:pic>
      <p:pic>
        <p:nvPicPr>
          <p:cNvPr id="121" name="Picture 1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4037BD3-8276-4310-9D9B-8C0D86873D2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32"/>
          <a:stretch/>
        </p:blipFill>
        <p:spPr>
          <a:xfrm>
            <a:off x="767112" y="-89535"/>
            <a:ext cx="3600000" cy="1759715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E1482A-D66F-4BCB-8D8E-7F461DF37342}"/>
              </a:ext>
            </a:extLst>
          </p:cNvPr>
          <p:cNvGrpSpPr/>
          <p:nvPr/>
        </p:nvGrpSpPr>
        <p:grpSpPr>
          <a:xfrm>
            <a:off x="5536834" y="3481819"/>
            <a:ext cx="1061373" cy="739113"/>
            <a:chOff x="4751010" y="3918657"/>
            <a:chExt cx="1061373" cy="73911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BEC9CC4-C10D-4FE8-B4B6-8B4BA149ABAE}"/>
                </a:ext>
              </a:extLst>
            </p:cNvPr>
            <p:cNvSpPr/>
            <p:nvPr/>
          </p:nvSpPr>
          <p:spPr>
            <a:xfrm>
              <a:off x="4751010" y="3991429"/>
              <a:ext cx="144000" cy="144000"/>
            </a:xfrm>
            <a:prstGeom prst="ellipse">
              <a:avLst/>
            </a:prstGeom>
            <a:solidFill>
              <a:srgbClr val="33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7612215-E313-4201-9463-653F1E40439E}"/>
                </a:ext>
              </a:extLst>
            </p:cNvPr>
            <p:cNvSpPr/>
            <p:nvPr/>
          </p:nvSpPr>
          <p:spPr>
            <a:xfrm>
              <a:off x="4751010" y="4214284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956E38E-3E5F-4F52-B3C9-17B1CF1FE4A1}"/>
                </a:ext>
              </a:extLst>
            </p:cNvPr>
            <p:cNvSpPr/>
            <p:nvPr/>
          </p:nvSpPr>
          <p:spPr>
            <a:xfrm>
              <a:off x="4751010" y="4437138"/>
              <a:ext cx="144000" cy="144000"/>
            </a:xfrm>
            <a:prstGeom prst="ellipse">
              <a:avLst/>
            </a:prstGeom>
            <a:solidFill>
              <a:srgbClr val="C71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A8FC1E6-7DB3-4E56-A73F-121DBDDD5C9C}"/>
                </a:ext>
              </a:extLst>
            </p:cNvPr>
            <p:cNvSpPr txBox="1"/>
            <p:nvPr/>
          </p:nvSpPr>
          <p:spPr>
            <a:xfrm>
              <a:off x="4823010" y="3918657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Autotrophs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D064A79-653C-4D27-851A-312DCC607684}"/>
                </a:ext>
              </a:extLst>
            </p:cNvPr>
            <p:cNvSpPr txBox="1"/>
            <p:nvPr/>
          </p:nvSpPr>
          <p:spPr>
            <a:xfrm>
              <a:off x="4823010" y="4149714"/>
              <a:ext cx="9356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Mixotrophs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96A2E3D-BDC2-4EFD-BDB5-7158AF1EBA4D}"/>
                </a:ext>
              </a:extLst>
            </p:cNvPr>
            <p:cNvSpPr txBox="1"/>
            <p:nvPr/>
          </p:nvSpPr>
          <p:spPr>
            <a:xfrm>
              <a:off x="4823010" y="4380771"/>
              <a:ext cx="989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Heterotrophs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50645DF-5DCF-4C04-B6AB-D3F4E11CA1A1}"/>
              </a:ext>
            </a:extLst>
          </p:cNvPr>
          <p:cNvSpPr txBox="1"/>
          <p:nvPr/>
        </p:nvSpPr>
        <p:spPr>
          <a:xfrm>
            <a:off x="3482862" y="242280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0.2-2 </a:t>
            </a:r>
            <a:r>
              <a:rPr lang="el-GR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μ</a:t>
            </a:r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3D25ACA-6C33-4E0D-AF2F-948EACE27C92}"/>
              </a:ext>
            </a:extLst>
          </p:cNvPr>
          <p:cNvSpPr txBox="1"/>
          <p:nvPr/>
        </p:nvSpPr>
        <p:spPr>
          <a:xfrm>
            <a:off x="3568864" y="165219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2-5 </a:t>
            </a:r>
            <a:r>
              <a:rPr lang="el-GR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μ</a:t>
            </a:r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B332B1-7DF6-4237-9883-45FF9516A5D3}"/>
              </a:ext>
            </a:extLst>
          </p:cNvPr>
          <p:cNvSpPr txBox="1"/>
          <p:nvPr/>
        </p:nvSpPr>
        <p:spPr>
          <a:xfrm>
            <a:off x="1075722" y="3054638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5-10 </a:t>
            </a:r>
            <a:r>
              <a:rPr lang="el-GR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μ</a:t>
            </a:r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C5E7670-22B8-43F6-9F23-D1A83D7E8029}"/>
              </a:ext>
            </a:extLst>
          </p:cNvPr>
          <p:cNvSpPr txBox="1"/>
          <p:nvPr/>
        </p:nvSpPr>
        <p:spPr>
          <a:xfrm>
            <a:off x="6901362" y="237061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10-20 </a:t>
            </a:r>
            <a:r>
              <a:rPr lang="el-GR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μ</a:t>
            </a:r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2C06366-86E0-4506-B7C9-E84AEF874CA3}"/>
              </a:ext>
            </a:extLst>
          </p:cNvPr>
          <p:cNvSpPr txBox="1"/>
          <p:nvPr/>
        </p:nvSpPr>
        <p:spPr>
          <a:xfrm>
            <a:off x="7021756" y="16616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&gt;20 </a:t>
            </a:r>
            <a:r>
              <a:rPr lang="el-GR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μ</a:t>
            </a:r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E1EDB-5A69-4812-8B0D-16FEC282F02A}"/>
              </a:ext>
            </a:extLst>
          </p:cNvPr>
          <p:cNvSpPr txBox="1"/>
          <p:nvPr/>
        </p:nvSpPr>
        <p:spPr>
          <a:xfrm>
            <a:off x="2080187" y="4618381"/>
            <a:ext cx="12634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Days before peak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1C491-1AF7-4D2B-B2E3-DCDB44A71A66}"/>
              </a:ext>
            </a:extLst>
          </p:cNvPr>
          <p:cNvSpPr txBox="1"/>
          <p:nvPr/>
        </p:nvSpPr>
        <p:spPr>
          <a:xfrm>
            <a:off x="5550693" y="3209528"/>
            <a:ext cx="12634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Days before peak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F2DDA-E396-4C37-973D-A751EAD12794}"/>
              </a:ext>
            </a:extLst>
          </p:cNvPr>
          <p:cNvSpPr txBox="1"/>
          <p:nvPr/>
        </p:nvSpPr>
        <p:spPr>
          <a:xfrm rot="16200000">
            <a:off x="168673" y="3584050"/>
            <a:ext cx="8435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Proportion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93797-2EF8-4B04-9206-989DA83E9702}"/>
              </a:ext>
            </a:extLst>
          </p:cNvPr>
          <p:cNvSpPr txBox="1"/>
          <p:nvPr/>
        </p:nvSpPr>
        <p:spPr>
          <a:xfrm rot="16200000">
            <a:off x="168673" y="2191598"/>
            <a:ext cx="8435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Proportion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6396D-244A-4842-B811-0EE40B5C71B9}"/>
              </a:ext>
            </a:extLst>
          </p:cNvPr>
          <p:cNvSpPr txBox="1"/>
          <p:nvPr/>
        </p:nvSpPr>
        <p:spPr>
          <a:xfrm rot="16200000">
            <a:off x="168673" y="799145"/>
            <a:ext cx="8435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Proportion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Nicolas Fortin St-Gelais</cp:lastModifiedBy>
  <cp:revision>20</cp:revision>
  <dcterms:created xsi:type="dcterms:W3CDTF">2013-11-21T15:46:01Z</dcterms:created>
  <dcterms:modified xsi:type="dcterms:W3CDTF">2020-09-09T17:44:09Z</dcterms:modified>
</cp:coreProperties>
</file>