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2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A2F-3853-46B6-9F1F-02890AB97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694B-CDB9-4ABC-9E49-CAE741A57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C8E32-023B-4BF5-8577-FB579F20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F6BFC-3BA8-4FDC-B0AF-DC9D2C23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FC53B-FE75-4648-B597-619F58E2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21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7089-6CF8-49E5-BD3D-75977A31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8AA7A-DF3D-456F-AC53-6E247DDB1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D196-82A5-4028-AA17-5F7739CC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9643-BD0E-4BD0-AE8A-B119AE44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5249-AB7A-4D39-95C8-C4B2436D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61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6CF4D-F452-46AC-8933-B92F31CED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3B88D-B4B7-484E-A8D0-E12D77A5A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DF17-9C50-46CA-B1A6-10681130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6AEEB-777E-43F1-B921-C220B4A8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43C8A-7CBF-494D-874D-15F702B5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152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2E35-5A5C-4526-91B2-3AE32FD1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755F-DE94-44BE-98CE-521D01F2D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0B93-F44B-4407-A745-EAFA1253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4A0D-5DC8-44A8-AE3D-87C81BC3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8474-92D5-481B-BCC3-A1847E6A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92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A1E8-89F6-402D-AD75-AA02A1F4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008E1-2935-42E9-A02D-55B1B3225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3794B-312C-41A1-AADA-27C129EB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C50D5-2E86-4A44-8F83-E4671097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25B8F-0715-4D61-ABDE-64718B1B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06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3D6D-36D3-41AD-A064-77479636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EFB2D-5016-4915-9CB7-5E9034668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D5433-1B13-4611-9BD2-203B108E6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D15F0-90DF-448F-8419-683B8EB2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2C4D9-6C9C-4347-94DD-62A74491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256D5-6ECF-4FA4-8916-0E721BC4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50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4E80-E867-44E1-B53A-0D338C5D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6294A-CBDA-4552-A286-A71C4E0B6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5AF93-BCFB-4DC1-8BC5-2FDD3CC0B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95FE6-ECC3-4AE7-9775-04EAA73C2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34024-0ED8-41C2-8ABE-07DC85A03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74C52-E9EB-4048-ACE3-D6DAB06E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2DC91-26C8-49E8-BFCB-C54FC115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7400F-9E8A-4694-990C-23492932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93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1EE2-8AF3-4835-9C55-07D8EA4B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7ACF0-03DA-45F2-98F9-C583B914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5F0F-2EC5-44CF-8B13-28DF3CBF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0524C-C242-4CB9-9B36-4982764B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4FEC7-06B6-4AD9-AFBF-1D6D7F2E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57F4A-1C83-4D72-9860-9EFB759E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A554E-166B-4010-BE0A-A78C874D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46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27E5-E30A-4CE5-8E80-0CE759C3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4E3E-EDA0-47AD-8271-76B16DC3A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6671C-F845-4BDB-836E-821EB577E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C71EF-0203-4470-870E-00F577AE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8AA41-B62C-4967-BB98-2AE680BC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6C1F1-8649-477E-8C84-DFD7227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01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F1D7-E35A-4893-BDF3-D61335CB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CEA5A-4C16-44FE-897E-907E29574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FB32E-0A12-4FD0-ACF1-21DD63CC8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7D318-26B1-4E83-8324-0B1517A8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B2640-455A-4926-9326-2D556B73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026EE-A8C2-4AF3-903D-A9E34BEC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268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88E0B7-D61F-471C-A8C3-F4EEFD90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B462E-4DC4-456C-99D0-BD1919914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9E2E6-C870-4459-A65B-93AFF72D6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E964A-A8F5-4182-87B4-CABDFD178004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2588F-E50B-4AA4-B630-361FB3D04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C1B8-5BC5-47C8-93DA-6AA161203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41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EC77819-A897-4E00-A968-37F2A473E459}"/>
              </a:ext>
            </a:extLst>
          </p:cNvPr>
          <p:cNvSpPr/>
          <p:nvPr/>
        </p:nvSpPr>
        <p:spPr>
          <a:xfrm>
            <a:off x="3729273" y="1054565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#-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571DB-635D-4831-B1F6-ABC08851E90C}"/>
              </a:ext>
            </a:extLst>
          </p:cNvPr>
          <p:cNvSpPr txBox="1"/>
          <p:nvPr/>
        </p:nvSpPr>
        <p:spPr>
          <a:xfrm>
            <a:off x="4098579" y="1210960"/>
            <a:ext cx="124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Water mass</a:t>
            </a:r>
            <a:endParaRPr lang="en-CA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CED47-DD94-400F-AC6B-D8B688BACD71}"/>
              </a:ext>
            </a:extLst>
          </p:cNvPr>
          <p:cNvSpPr txBox="1"/>
          <p:nvPr/>
        </p:nvSpPr>
        <p:spPr>
          <a:xfrm>
            <a:off x="6037051" y="1210960"/>
            <a:ext cx="61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Year</a:t>
            </a:r>
            <a:endParaRPr lang="en-CA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C3FCE2-6604-412B-B006-3A03E75604E2}"/>
              </a:ext>
            </a:extLst>
          </p:cNvPr>
          <p:cNvSpPr/>
          <p:nvPr/>
        </p:nvSpPr>
        <p:spPr>
          <a:xfrm>
            <a:off x="5176464" y="107776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#-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F72DB7-7CAE-4D1D-B175-D2B5E121F75D}"/>
              </a:ext>
            </a:extLst>
          </p:cNvPr>
          <p:cNvSpPr txBox="1"/>
          <p:nvPr/>
        </p:nvSpPr>
        <p:spPr>
          <a:xfrm>
            <a:off x="6195162" y="1646179"/>
            <a:ext cx="777777" cy="1089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15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12 %**</a:t>
            </a:r>
          </a:p>
          <a:p>
            <a:pPr>
              <a:lnSpc>
                <a:spcPct val="150000"/>
              </a:lnSpc>
            </a:pPr>
            <a:r>
              <a:rPr lang="fr-CA" sz="15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31 %**</a:t>
            </a:r>
          </a:p>
          <a:p>
            <a:pPr>
              <a:lnSpc>
                <a:spcPct val="150000"/>
              </a:lnSpc>
            </a:pPr>
            <a:r>
              <a:rPr lang="fr-CA" sz="15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26 %**</a:t>
            </a:r>
            <a:endParaRPr lang="en-CA" sz="15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577411-DECA-4B0D-9628-BD9CCB9BA5BA}"/>
              </a:ext>
            </a:extLst>
          </p:cNvPr>
          <p:cNvSpPr txBox="1"/>
          <p:nvPr/>
        </p:nvSpPr>
        <p:spPr>
          <a:xfrm>
            <a:off x="4314244" y="1646179"/>
            <a:ext cx="810765" cy="108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15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17 %**</a:t>
            </a:r>
          </a:p>
          <a:p>
            <a:pPr>
              <a:lnSpc>
                <a:spcPct val="150000"/>
              </a:lnSpc>
            </a:pPr>
            <a:r>
              <a:rPr lang="fr-CA" sz="15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36 %**</a:t>
            </a:r>
          </a:p>
          <a:p>
            <a:pPr>
              <a:lnSpc>
                <a:spcPct val="150000"/>
              </a:lnSpc>
            </a:pPr>
            <a:r>
              <a:rPr lang="fr-CA" sz="15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29 %**</a:t>
            </a:r>
            <a:endParaRPr lang="en-CA" sz="15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A5705-410E-4F6B-9582-B111D0C659AE}"/>
              </a:ext>
            </a:extLst>
          </p:cNvPr>
          <p:cNvSpPr txBox="1"/>
          <p:nvPr/>
        </p:nvSpPr>
        <p:spPr>
          <a:xfrm>
            <a:off x="1635849" y="1646179"/>
            <a:ext cx="2041970" cy="1089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C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Taxonomic composition</a:t>
            </a:r>
          </a:p>
          <a:p>
            <a:pPr algn="r">
              <a:lnSpc>
                <a:spcPct val="150000"/>
              </a:lnSpc>
            </a:pPr>
            <a:r>
              <a:rPr lang="en-C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Feeding strategy</a:t>
            </a:r>
          </a:p>
          <a:p>
            <a:pPr algn="r">
              <a:lnSpc>
                <a:spcPct val="150000"/>
              </a:lnSpc>
            </a:pPr>
            <a:r>
              <a:rPr lang="en-C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(5 classes)</a:t>
            </a:r>
          </a:p>
        </p:txBody>
      </p:sp>
    </p:spTree>
    <p:extLst>
      <p:ext uri="{BB962C8B-B14F-4D97-AF65-F5344CB8AC3E}">
        <p14:creationId xmlns:p14="http://schemas.microsoft.com/office/powerpoint/2010/main" val="371158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67FAC7-F8E4-4358-8630-8DE4E9722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642" y="-1647324"/>
            <a:ext cx="5813258" cy="681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C4DD17-F867-48A9-B85C-7F0F311009A3}"/>
              </a:ext>
            </a:extLst>
          </p:cNvPr>
          <p:cNvSpPr/>
          <p:nvPr/>
        </p:nvSpPr>
        <p:spPr>
          <a:xfrm>
            <a:off x="2125888" y="3129927"/>
            <a:ext cx="6039852" cy="2153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8296D7-E6B7-4B62-B02F-2D00AEE3DB66}"/>
              </a:ext>
            </a:extLst>
          </p:cNvPr>
          <p:cNvSpPr/>
          <p:nvPr/>
        </p:nvSpPr>
        <p:spPr>
          <a:xfrm>
            <a:off x="3862066" y="329367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#-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7663C-FAF5-4F89-8685-934DF70E0F6F}"/>
              </a:ext>
            </a:extLst>
          </p:cNvPr>
          <p:cNvSpPr txBox="1"/>
          <p:nvPr/>
        </p:nvSpPr>
        <p:spPr>
          <a:xfrm>
            <a:off x="4231372" y="3450067"/>
            <a:ext cx="124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Water mass</a:t>
            </a:r>
            <a:endParaRPr lang="en-CA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E8ABC-46A6-4D6C-B4B4-69E8F4015C54}"/>
              </a:ext>
            </a:extLst>
          </p:cNvPr>
          <p:cNvSpPr txBox="1"/>
          <p:nvPr/>
        </p:nvSpPr>
        <p:spPr>
          <a:xfrm>
            <a:off x="6169844" y="3450067"/>
            <a:ext cx="61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Year</a:t>
            </a:r>
            <a:endParaRPr lang="en-CA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AD1CC3-D499-4244-9396-979421FF445D}"/>
              </a:ext>
            </a:extLst>
          </p:cNvPr>
          <p:cNvSpPr/>
          <p:nvPr/>
        </p:nvSpPr>
        <p:spPr>
          <a:xfrm>
            <a:off x="5309257" y="3316869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#-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E041F1-0AC5-4023-970F-7990467083D7}"/>
              </a:ext>
            </a:extLst>
          </p:cNvPr>
          <p:cNvSpPr txBox="1"/>
          <p:nvPr/>
        </p:nvSpPr>
        <p:spPr>
          <a:xfrm>
            <a:off x="6327955" y="3885286"/>
            <a:ext cx="777777" cy="1089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15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12 %**</a:t>
            </a:r>
          </a:p>
          <a:p>
            <a:pPr>
              <a:lnSpc>
                <a:spcPct val="150000"/>
              </a:lnSpc>
            </a:pPr>
            <a:r>
              <a:rPr lang="fr-CA" sz="15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31 %**</a:t>
            </a:r>
          </a:p>
          <a:p>
            <a:pPr>
              <a:lnSpc>
                <a:spcPct val="150000"/>
              </a:lnSpc>
            </a:pPr>
            <a:r>
              <a:rPr lang="fr-CA" sz="15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26 %**</a:t>
            </a:r>
            <a:endParaRPr lang="en-CA" sz="15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15175-B5A6-49FF-B145-4CE5499468BE}"/>
              </a:ext>
            </a:extLst>
          </p:cNvPr>
          <p:cNvSpPr txBox="1"/>
          <p:nvPr/>
        </p:nvSpPr>
        <p:spPr>
          <a:xfrm>
            <a:off x="4447037" y="3885286"/>
            <a:ext cx="810765" cy="108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15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17 %**</a:t>
            </a:r>
          </a:p>
          <a:p>
            <a:pPr>
              <a:lnSpc>
                <a:spcPct val="150000"/>
              </a:lnSpc>
            </a:pPr>
            <a:r>
              <a:rPr lang="fr-CA" sz="15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36 %**</a:t>
            </a:r>
          </a:p>
          <a:p>
            <a:pPr>
              <a:lnSpc>
                <a:spcPct val="150000"/>
              </a:lnSpc>
            </a:pPr>
            <a:r>
              <a:rPr lang="fr-CA" sz="15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29 %**</a:t>
            </a:r>
            <a:endParaRPr lang="en-CA" sz="15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6AD3C-3AC2-4966-95E0-CAA88436A1A7}"/>
              </a:ext>
            </a:extLst>
          </p:cNvPr>
          <p:cNvSpPr txBox="1"/>
          <p:nvPr/>
        </p:nvSpPr>
        <p:spPr>
          <a:xfrm>
            <a:off x="1768642" y="3885286"/>
            <a:ext cx="2041970" cy="1089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C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Taxonomic composition</a:t>
            </a:r>
          </a:p>
          <a:p>
            <a:pPr algn="r">
              <a:lnSpc>
                <a:spcPct val="150000"/>
              </a:lnSpc>
            </a:pPr>
            <a:r>
              <a:rPr lang="en-C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Feeding strategy</a:t>
            </a:r>
          </a:p>
          <a:p>
            <a:pPr algn="r">
              <a:lnSpc>
                <a:spcPct val="150000"/>
              </a:lnSpc>
            </a:pPr>
            <a:r>
              <a:rPr lang="en-C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(5 classes)</a:t>
            </a:r>
          </a:p>
        </p:txBody>
      </p:sp>
    </p:spTree>
    <p:extLst>
      <p:ext uri="{BB962C8B-B14F-4D97-AF65-F5344CB8AC3E}">
        <p14:creationId xmlns:p14="http://schemas.microsoft.com/office/powerpoint/2010/main" val="7518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52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Fortin St-Gelais</dc:creator>
  <cp:lastModifiedBy>Nicolas Fortin St-Gelais</cp:lastModifiedBy>
  <cp:revision>11</cp:revision>
  <dcterms:created xsi:type="dcterms:W3CDTF">2019-07-30T14:00:23Z</dcterms:created>
  <dcterms:modified xsi:type="dcterms:W3CDTF">2020-09-10T18:43:37Z</dcterms:modified>
</cp:coreProperties>
</file>