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616480935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pt4"/>
            <p:cNvSpPr/>
            <p:nvPr/>
          </p:nvSpPr>
          <p:spPr>
            <a:xfrm>
              <a:off x="3174416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805627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19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25504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28932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649570" y="5163121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9119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44600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575812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6839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133266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97085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94293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059508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460904" y="5164524"/>
              <a:ext cx="106870" cy="106870"/>
            </a:xfrm>
            <a:prstGeom prst="ellipse">
              <a:avLst/>
            </a:prstGeom>
            <a:solidFill>
              <a:srgbClr val="73B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26455" y="5321999"/>
              <a:ext cx="3687884" cy="0"/>
            </a:xfrm>
            <a:custGeom>
              <a:avLst/>
              <a:pathLst>
                <a:path w="3687884" h="0">
                  <a:moveTo>
                    <a:pt x="0" y="0"/>
                  </a:moveTo>
                  <a:lnTo>
                    <a:pt x="368788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826455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4032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01609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039186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776763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514340" y="5321999"/>
              <a:ext cx="0" cy="83820"/>
            </a:xfrm>
            <a:custGeom>
              <a:avLst/>
              <a:pathLst>
                <a:path w="0" h="83820">
                  <a:moveTo>
                    <a:pt x="0" y="0"/>
                  </a:moveTo>
                  <a:lnTo>
                    <a:pt x="0" y="8382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680405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-50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17982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-40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5559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-30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893136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30713" y="5484051"/>
              <a:ext cx="2921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-10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457190" y="5484051"/>
              <a:ext cx="1143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1525523" y="3040651"/>
              <a:ext cx="0" cy="2177308"/>
            </a:xfrm>
            <a:custGeom>
              <a:avLst/>
              <a:pathLst>
                <a:path w="0" h="2177308">
                  <a:moveTo>
                    <a:pt x="0" y="217730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441704" y="5217960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441704" y="4673632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41704" y="4129305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441704" y="3584978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41704" y="3040651"/>
              <a:ext cx="83819" cy="0"/>
            </a:xfrm>
            <a:custGeom>
              <a:avLst/>
              <a:pathLst>
                <a:path w="83819" h="0">
                  <a:moveTo>
                    <a:pt x="8381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078484" y="5148110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078484" y="4603782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78484" y="4059455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078484" y="3515128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78484" y="2970801"/>
              <a:ext cx="279400" cy="1397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0.8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525523" y="2512949"/>
              <a:ext cx="4142232" cy="2809050"/>
            </a:xfrm>
            <a:custGeom>
              <a:avLst/>
              <a:pathLst>
                <a:path w="4142232" h="2809050">
                  <a:moveTo>
                    <a:pt x="0" y="2809050"/>
                  </a:moveTo>
                  <a:lnTo>
                    <a:pt x="4142232" y="2809050"/>
                  </a:lnTo>
                  <a:lnTo>
                    <a:pt x="4142232" y="0"/>
                  </a:lnTo>
                  <a:lnTo>
                    <a:pt x="0" y="0"/>
                  </a:lnTo>
                  <a:lnTo>
                    <a:pt x="0" y="28090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842980" y="5768531"/>
              <a:ext cx="1507318" cy="1905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Days before peak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3925" y="3834924"/>
              <a:ext cx="965200" cy="16510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5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proportion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678939" y="5217960"/>
              <a:ext cx="3835400" cy="0"/>
            </a:xfrm>
            <a:custGeom>
              <a:avLst/>
              <a:pathLst>
                <a:path w="3835400" h="0">
                  <a:moveTo>
                    <a:pt x="0" y="0"/>
                  </a:moveTo>
                  <a:lnTo>
                    <a:pt x="368788" y="0"/>
                  </a:lnTo>
                  <a:lnTo>
                    <a:pt x="663819" y="0"/>
                  </a:lnTo>
                  <a:lnTo>
                    <a:pt x="811334" y="0"/>
                  </a:lnTo>
                  <a:lnTo>
                    <a:pt x="1180123" y="0"/>
                  </a:lnTo>
                  <a:lnTo>
                    <a:pt x="1548911" y="0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0"/>
                  </a:lnTo>
                  <a:lnTo>
                    <a:pt x="2507761" y="0"/>
                  </a:lnTo>
                  <a:lnTo>
                    <a:pt x="2950307" y="0"/>
                  </a:lnTo>
                  <a:lnTo>
                    <a:pt x="3024065" y="0"/>
                  </a:lnTo>
                  <a:lnTo>
                    <a:pt x="3171580" y="0"/>
                  </a:lnTo>
                  <a:lnTo>
                    <a:pt x="3319096" y="0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73BAE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74416" y="462477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05627" y="381125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911993" y="4019251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25504" y="376115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289323" y="396163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49570" y="403719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1993" y="476992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944600" y="2563552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75812" y="2731603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436839" y="3825906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133266" y="4484557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797085" y="2606035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994293" y="3782858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59508" y="3988610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60904" y="3975704"/>
              <a:ext cx="106870" cy="106870"/>
            </a:xfrm>
            <a:prstGeom prst="ellipse">
              <a:avLst/>
            </a:prstGeom>
            <a:solidFill>
              <a:srgbClr val="C714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678939" y="3012532"/>
              <a:ext cx="3835400" cy="1338640"/>
            </a:xfrm>
            <a:custGeom>
              <a:avLst/>
              <a:pathLst>
                <a:path w="3835400" h="1338640">
                  <a:moveTo>
                    <a:pt x="0" y="722510"/>
                  </a:moveTo>
                  <a:lnTo>
                    <a:pt x="368788" y="839967"/>
                  </a:lnTo>
                  <a:lnTo>
                    <a:pt x="663819" y="943780"/>
                  </a:lnTo>
                  <a:lnTo>
                    <a:pt x="811334" y="999218"/>
                  </a:lnTo>
                  <a:lnTo>
                    <a:pt x="1180123" y="1152653"/>
                  </a:lnTo>
                  <a:lnTo>
                    <a:pt x="1548911" y="1204357"/>
                  </a:lnTo>
                  <a:lnTo>
                    <a:pt x="2286488" y="1338640"/>
                  </a:lnTo>
                  <a:lnTo>
                    <a:pt x="2286488" y="1338640"/>
                  </a:lnTo>
                  <a:lnTo>
                    <a:pt x="2434003" y="1155256"/>
                  </a:lnTo>
                  <a:lnTo>
                    <a:pt x="2507761" y="1049809"/>
                  </a:lnTo>
                  <a:lnTo>
                    <a:pt x="2950307" y="517432"/>
                  </a:lnTo>
                  <a:lnTo>
                    <a:pt x="3024065" y="474346"/>
                  </a:lnTo>
                  <a:lnTo>
                    <a:pt x="3171580" y="389416"/>
                  </a:lnTo>
                  <a:lnTo>
                    <a:pt x="3319096" y="299115"/>
                  </a:lnTo>
                  <a:lnTo>
                    <a:pt x="3835400" y="0"/>
                  </a:lnTo>
                </a:path>
              </a:pathLst>
            </a:custGeom>
            <a:ln w="38100" cap="rnd">
              <a:solidFill>
                <a:srgbClr val="C714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174416" y="298263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805627" y="379616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911993" y="3588162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25504" y="384625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89323" y="364577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49570" y="3571618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911993" y="283749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944600" y="5043861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75812" y="4875810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436839" y="378150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3266" y="3122856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797085" y="5001377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994293" y="3824555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59508" y="3618803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460904" y="3631709"/>
              <a:ext cx="106870" cy="106870"/>
            </a:xfrm>
            <a:prstGeom prst="ellipse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678939" y="3363137"/>
              <a:ext cx="3835400" cy="1338954"/>
            </a:xfrm>
            <a:custGeom>
              <a:avLst/>
              <a:pathLst>
                <a:path w="3835400" h="1338954">
                  <a:moveTo>
                    <a:pt x="0" y="616102"/>
                  </a:moveTo>
                  <a:lnTo>
                    <a:pt x="368788" y="498645"/>
                  </a:lnTo>
                  <a:lnTo>
                    <a:pt x="663819" y="394832"/>
                  </a:lnTo>
                  <a:lnTo>
                    <a:pt x="811334" y="339394"/>
                  </a:lnTo>
                  <a:lnTo>
                    <a:pt x="1180123" y="185959"/>
                  </a:lnTo>
                  <a:lnTo>
                    <a:pt x="1548911" y="134256"/>
                  </a:lnTo>
                  <a:lnTo>
                    <a:pt x="2286488" y="0"/>
                  </a:lnTo>
                  <a:lnTo>
                    <a:pt x="2286488" y="0"/>
                  </a:lnTo>
                  <a:lnTo>
                    <a:pt x="2434003" y="183440"/>
                  </a:lnTo>
                  <a:lnTo>
                    <a:pt x="2507761" y="288908"/>
                  </a:lnTo>
                  <a:lnTo>
                    <a:pt x="2950307" y="821409"/>
                  </a:lnTo>
                  <a:lnTo>
                    <a:pt x="3024065" y="864511"/>
                  </a:lnTo>
                  <a:lnTo>
                    <a:pt x="3171580" y="949469"/>
                  </a:lnTo>
                  <a:lnTo>
                    <a:pt x="3319096" y="1039792"/>
                  </a:lnTo>
                  <a:lnTo>
                    <a:pt x="3835400" y="1338954"/>
                  </a:lnTo>
                </a:path>
              </a:pathLst>
            </a:custGeom>
            <a:ln w="38100" cap="rnd">
              <a:solidFill>
                <a:srgbClr val="33A0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