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70970468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838200" y="1825625"/>
            <a:ext cx="5181600" cy="4351338"/>
            <a:chOff x="838200" y="1825625"/>
            <a:chExt cx="5181600" cy="4351338"/>
          </a:xfrm>
        </p:grpSpPr>
        <p:sp>
          <p:nvSpPr>
            <p:cNvPr id="4" name="pt4"/>
            <p:cNvSpPr/>
            <p:nvPr/>
          </p:nvSpPr>
          <p:spPr>
            <a:xfrm>
              <a:off x="3174416" y="5163395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2805627" y="5111524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911993" y="4246101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625504" y="4658644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289323" y="3426671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649570" y="4433021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911993" y="4224014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944600" y="5080941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575812" y="4689839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436839" y="5077948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133266" y="4866042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797085" y="5090573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994293" y="5121487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059508" y="5035930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460904" y="5153619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826455" y="5321999"/>
              <a:ext cx="3687884" cy="0"/>
            </a:xfrm>
            <a:custGeom>
              <a:avLst/>
              <a:pathLst>
                <a:path w="3687884" h="0">
                  <a:moveTo>
                    <a:pt x="0" y="0"/>
                  </a:moveTo>
                  <a:lnTo>
                    <a:pt x="36878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826455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64032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01609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039186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776763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514340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680405" y="5484051"/>
              <a:ext cx="2921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-50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417982" y="5484051"/>
              <a:ext cx="2921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-40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155559" y="5484051"/>
              <a:ext cx="2921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-30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893136" y="5484051"/>
              <a:ext cx="2921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-20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630713" y="5484051"/>
              <a:ext cx="2921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-10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457190" y="5484051"/>
              <a:ext cx="1143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525523" y="2558548"/>
              <a:ext cx="0" cy="2686342"/>
            </a:xfrm>
            <a:custGeom>
              <a:avLst/>
              <a:pathLst>
                <a:path w="0" h="2686342">
                  <a:moveTo>
                    <a:pt x="0" y="268634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441704" y="5244890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441704" y="4707622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441704" y="4170354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441704" y="3633085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441704" y="3095817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441704" y="2558548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1078484" y="5175040"/>
              <a:ext cx="2794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078484" y="4637772"/>
              <a:ext cx="2794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078484" y="4100504"/>
              <a:ext cx="2794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078484" y="3563235"/>
              <a:ext cx="2794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078484" y="3025967"/>
              <a:ext cx="2794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078484" y="2488698"/>
              <a:ext cx="2794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1525523" y="2512949"/>
              <a:ext cx="4142232" cy="2809050"/>
            </a:xfrm>
            <a:custGeom>
              <a:avLst/>
              <a:pathLst>
                <a:path w="4142232" h="2809050">
                  <a:moveTo>
                    <a:pt x="0" y="2809050"/>
                  </a:moveTo>
                  <a:lnTo>
                    <a:pt x="4142232" y="2809050"/>
                  </a:lnTo>
                  <a:lnTo>
                    <a:pt x="4142232" y="0"/>
                  </a:lnTo>
                  <a:lnTo>
                    <a:pt x="0" y="0"/>
                  </a:lnTo>
                  <a:lnTo>
                    <a:pt x="0" y="28090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2842980" y="5768531"/>
              <a:ext cx="1507318" cy="1905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Days before peak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423925" y="3834924"/>
              <a:ext cx="965200" cy="1651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1678939" y="4721734"/>
              <a:ext cx="3835400" cy="510226"/>
            </a:xfrm>
            <a:custGeom>
              <a:avLst/>
              <a:pathLst>
                <a:path w="3835400" h="510226">
                  <a:moveTo>
                    <a:pt x="0" y="166094"/>
                  </a:moveTo>
                  <a:lnTo>
                    <a:pt x="368788" y="261398"/>
                  </a:lnTo>
                  <a:lnTo>
                    <a:pt x="663819" y="330279"/>
                  </a:lnTo>
                  <a:lnTo>
                    <a:pt x="811334" y="361395"/>
                  </a:lnTo>
                  <a:lnTo>
                    <a:pt x="1180123" y="405931"/>
                  </a:lnTo>
                  <a:lnTo>
                    <a:pt x="1548911" y="262757"/>
                  </a:lnTo>
                  <a:lnTo>
                    <a:pt x="2286488" y="1412"/>
                  </a:lnTo>
                  <a:lnTo>
                    <a:pt x="2286488" y="1412"/>
                  </a:lnTo>
                  <a:lnTo>
                    <a:pt x="2434003" y="0"/>
                  </a:lnTo>
                  <a:lnTo>
                    <a:pt x="2507761" y="11439"/>
                  </a:lnTo>
                  <a:lnTo>
                    <a:pt x="2950307" y="147282"/>
                  </a:lnTo>
                  <a:lnTo>
                    <a:pt x="3024065" y="177859"/>
                  </a:lnTo>
                  <a:lnTo>
                    <a:pt x="3171580" y="237546"/>
                  </a:lnTo>
                  <a:lnTo>
                    <a:pt x="3319096" y="297179"/>
                  </a:lnTo>
                  <a:lnTo>
                    <a:pt x="3835400" y="510226"/>
                  </a:lnTo>
                </a:path>
              </a:pathLst>
            </a:custGeom>
            <a:ln w="38100" cap="rnd">
              <a:solidFill>
                <a:srgbClr val="73BA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174416" y="5161076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805627" y="5097169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911993" y="4567912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1625504" y="5122208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289323" y="5044390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649570" y="4657592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911993" y="4477057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944600" y="4009805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575812" y="4851517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436839" y="2839444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133266" y="5164524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797085" y="4914750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994293" y="3273699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059508" y="4849300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460904" y="3245614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678939" y="3710032"/>
              <a:ext cx="3835400" cy="1339156"/>
            </a:xfrm>
            <a:custGeom>
              <a:avLst/>
              <a:pathLst>
                <a:path w="3835400" h="1339156">
                  <a:moveTo>
                    <a:pt x="0" y="1148018"/>
                  </a:moveTo>
                  <a:lnTo>
                    <a:pt x="368788" y="1213164"/>
                  </a:lnTo>
                  <a:lnTo>
                    <a:pt x="663819" y="1256979"/>
                  </a:lnTo>
                  <a:lnTo>
                    <a:pt x="811334" y="1275166"/>
                  </a:lnTo>
                  <a:lnTo>
                    <a:pt x="1180123" y="1339156"/>
                  </a:lnTo>
                  <a:lnTo>
                    <a:pt x="1548911" y="1304445"/>
                  </a:lnTo>
                  <a:lnTo>
                    <a:pt x="2286488" y="1135741"/>
                  </a:lnTo>
                  <a:lnTo>
                    <a:pt x="2286488" y="1135741"/>
                  </a:lnTo>
                  <a:lnTo>
                    <a:pt x="2434003" y="1117561"/>
                  </a:lnTo>
                  <a:lnTo>
                    <a:pt x="2507761" y="1101640"/>
                  </a:lnTo>
                  <a:lnTo>
                    <a:pt x="2950307" y="884862"/>
                  </a:lnTo>
                  <a:lnTo>
                    <a:pt x="3024065" y="814403"/>
                  </a:lnTo>
                  <a:lnTo>
                    <a:pt x="3171580" y="673203"/>
                  </a:lnTo>
                  <a:lnTo>
                    <a:pt x="3319096" y="531998"/>
                  </a:lnTo>
                  <a:lnTo>
                    <a:pt x="3835400" y="0"/>
                  </a:lnTo>
                </a:path>
              </a:pathLst>
            </a:custGeom>
            <a:ln w="38100" cap="rnd">
              <a:solidFill>
                <a:srgbClr val="C714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174416" y="2563552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805627" y="2679331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911993" y="4074010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1625504" y="3107171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289323" y="4416962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649570" y="3797411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911993" y="4186952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944600" y="3797278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575812" y="3346668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436839" y="4970632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133266" y="2857457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797085" y="2882700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994293" y="4492837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059508" y="3002793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460904" y="4488790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678939" y="3507180"/>
              <a:ext cx="3835400" cy="715292"/>
            </a:xfrm>
            <a:custGeom>
              <a:avLst/>
              <a:pathLst>
                <a:path w="3835400" h="715292">
                  <a:moveTo>
                    <a:pt x="0" y="715292"/>
                  </a:moveTo>
                  <a:lnTo>
                    <a:pt x="368788" y="561066"/>
                  </a:lnTo>
                  <a:lnTo>
                    <a:pt x="663819" y="404179"/>
                  </a:lnTo>
                  <a:lnTo>
                    <a:pt x="811334" y="321983"/>
                  </a:lnTo>
                  <a:lnTo>
                    <a:pt x="1180123" y="37504"/>
                  </a:lnTo>
                  <a:lnTo>
                    <a:pt x="1548911" y="64608"/>
                  </a:lnTo>
                  <a:lnTo>
                    <a:pt x="2286488" y="0"/>
                  </a:lnTo>
                  <a:lnTo>
                    <a:pt x="2286488" y="0"/>
                  </a:lnTo>
                  <a:lnTo>
                    <a:pt x="2434003" y="14577"/>
                  </a:lnTo>
                  <a:lnTo>
                    <a:pt x="2507761" y="16511"/>
                  </a:lnTo>
                  <a:lnTo>
                    <a:pt x="2950307" y="85298"/>
                  </a:lnTo>
                  <a:lnTo>
                    <a:pt x="3024065" y="125426"/>
                  </a:lnTo>
                  <a:lnTo>
                    <a:pt x="3171580" y="208054"/>
                  </a:lnTo>
                  <a:lnTo>
                    <a:pt x="3319096" y="291185"/>
                  </a:lnTo>
                  <a:lnTo>
                    <a:pt x="3835400" y="616247"/>
                  </a:lnTo>
                </a:path>
              </a:pathLst>
            </a:custGeom>
            <a:ln w="38100" cap="rnd">
              <a:solidFill>
                <a:srgbClr val="33A0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