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8789599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t4"/>
            <p:cNvSpPr/>
            <p:nvPr/>
          </p:nvSpPr>
          <p:spPr>
            <a:xfrm>
              <a:off x="3174416" y="513342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05627" y="496833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1993" y="491597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25504" y="408079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89323" y="404941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49570" y="486760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1993" y="474691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44600" y="516319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5812" y="515087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6839" y="508556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33266" y="471386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97085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293" y="513907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9508" y="515349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904" y="515895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6455" y="5321999"/>
              <a:ext cx="3687884" cy="0"/>
            </a:xfrm>
            <a:custGeom>
              <a:avLst/>
              <a:pathLst>
                <a:path w="3687884" h="0">
                  <a:moveTo>
                    <a:pt x="0" y="0"/>
                  </a:moveTo>
                  <a:lnTo>
                    <a:pt x="3687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645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403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0160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3918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7676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143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680405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17982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-40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5559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93136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713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57190" y="5484051"/>
              <a:ext cx="1143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3035382"/>
              <a:ext cx="0" cy="2183282"/>
            </a:xfrm>
            <a:custGeom>
              <a:avLst/>
              <a:pathLst>
                <a:path w="0" h="2183282">
                  <a:moveTo>
                    <a:pt x="0" y="21832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41704" y="521866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41704" y="467284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04" y="412702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04" y="358120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41704" y="303538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078484" y="5148814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78484" y="4602993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78484" y="4057173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78484" y="3511352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78484" y="2965532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842980" y="5768531"/>
              <a:ext cx="1507318" cy="1905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 before peak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23925" y="3834924"/>
              <a:ext cx="965200" cy="1651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678939" y="4338862"/>
              <a:ext cx="3835400" cy="927169"/>
            </a:xfrm>
            <a:custGeom>
              <a:avLst/>
              <a:pathLst>
                <a:path w="3835400" h="927169">
                  <a:moveTo>
                    <a:pt x="0" y="0"/>
                  </a:moveTo>
                  <a:lnTo>
                    <a:pt x="368788" y="227989"/>
                  </a:lnTo>
                  <a:lnTo>
                    <a:pt x="663819" y="403999"/>
                  </a:lnTo>
                  <a:lnTo>
                    <a:pt x="811334" y="488893"/>
                  </a:lnTo>
                  <a:lnTo>
                    <a:pt x="1180123" y="669900"/>
                  </a:lnTo>
                  <a:lnTo>
                    <a:pt x="1548911" y="662095"/>
                  </a:lnTo>
                  <a:lnTo>
                    <a:pt x="2286488" y="641289"/>
                  </a:lnTo>
                  <a:lnTo>
                    <a:pt x="2286488" y="641289"/>
                  </a:lnTo>
                  <a:lnTo>
                    <a:pt x="2434003" y="652732"/>
                  </a:lnTo>
                  <a:lnTo>
                    <a:pt x="2507761" y="663550"/>
                  </a:lnTo>
                  <a:lnTo>
                    <a:pt x="2950307" y="745329"/>
                  </a:lnTo>
                  <a:lnTo>
                    <a:pt x="3024065" y="760459"/>
                  </a:lnTo>
                  <a:lnTo>
                    <a:pt x="3171580" y="790513"/>
                  </a:lnTo>
                  <a:lnTo>
                    <a:pt x="3319096" y="820922"/>
                  </a:lnTo>
                  <a:lnTo>
                    <a:pt x="3835400" y="927169"/>
                  </a:lnTo>
                </a:path>
              </a:pathLst>
            </a:custGeom>
            <a:ln w="38100" cap="rnd">
              <a:solidFill>
                <a:srgbClr val="73BA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74416" y="473410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05627" y="3903861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11993" y="507518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25504" y="486034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323" y="510436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49570" y="512656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11993" y="5151193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44600" y="503984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75812" y="487069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36839" y="330168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33266" y="506404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97085" y="494526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94293" y="394371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59508" y="482179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60904" y="3375691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678939" y="4187598"/>
              <a:ext cx="3835400" cy="866242"/>
            </a:xfrm>
            <a:custGeom>
              <a:avLst/>
              <a:pathLst>
                <a:path w="3835400" h="866242">
                  <a:moveTo>
                    <a:pt x="0" y="379749"/>
                  </a:moveTo>
                  <a:lnTo>
                    <a:pt x="368788" y="286734"/>
                  </a:lnTo>
                  <a:lnTo>
                    <a:pt x="663819" y="232900"/>
                  </a:lnTo>
                  <a:lnTo>
                    <a:pt x="811334" y="215296"/>
                  </a:lnTo>
                  <a:lnTo>
                    <a:pt x="1180123" y="220940"/>
                  </a:lnTo>
                  <a:lnTo>
                    <a:pt x="1548911" y="398125"/>
                  </a:lnTo>
                  <a:lnTo>
                    <a:pt x="2286488" y="855481"/>
                  </a:lnTo>
                  <a:lnTo>
                    <a:pt x="2286488" y="855481"/>
                  </a:lnTo>
                  <a:lnTo>
                    <a:pt x="2434003" y="863991"/>
                  </a:lnTo>
                  <a:lnTo>
                    <a:pt x="2507761" y="866242"/>
                  </a:lnTo>
                  <a:lnTo>
                    <a:pt x="2950307" y="752174"/>
                  </a:lnTo>
                  <a:lnTo>
                    <a:pt x="3024065" y="690801"/>
                  </a:lnTo>
                  <a:lnTo>
                    <a:pt x="3171580" y="566160"/>
                  </a:lnTo>
                  <a:lnTo>
                    <a:pt x="3319096" y="444069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C71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74416" y="289904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05627" y="389438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11993" y="277542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25504" y="382544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89323" y="361280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49570" y="277241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11993" y="2868476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44600" y="256355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75812" y="274501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36839" y="437933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33266" y="2988669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97085" y="265679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94293" y="3683796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59508" y="279129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60904" y="423193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678939" y="2560776"/>
              <a:ext cx="3835400" cy="1323936"/>
            </a:xfrm>
            <a:custGeom>
              <a:avLst/>
              <a:pathLst>
                <a:path w="3835400" h="1323936">
                  <a:moveTo>
                    <a:pt x="0" y="1323936"/>
                  </a:moveTo>
                  <a:lnTo>
                    <a:pt x="368788" y="1188754"/>
                  </a:lnTo>
                  <a:lnTo>
                    <a:pt x="663819" y="1073261"/>
                  </a:lnTo>
                  <a:lnTo>
                    <a:pt x="811334" y="1012237"/>
                  </a:lnTo>
                  <a:lnTo>
                    <a:pt x="1180123" y="845393"/>
                  </a:lnTo>
                  <a:lnTo>
                    <a:pt x="1548911" y="685106"/>
                  </a:lnTo>
                  <a:lnTo>
                    <a:pt x="2286488" y="333559"/>
                  </a:lnTo>
                  <a:lnTo>
                    <a:pt x="2286488" y="333559"/>
                  </a:lnTo>
                  <a:lnTo>
                    <a:pt x="2434003" y="316834"/>
                  </a:lnTo>
                  <a:lnTo>
                    <a:pt x="2507761" y="304020"/>
                  </a:lnTo>
                  <a:lnTo>
                    <a:pt x="2950307" y="213372"/>
                  </a:lnTo>
                  <a:lnTo>
                    <a:pt x="3024065" y="196906"/>
                  </a:lnTo>
                  <a:lnTo>
                    <a:pt x="3171580" y="163596"/>
                  </a:lnTo>
                  <a:lnTo>
                    <a:pt x="3319096" y="129308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33A0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