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5" y="211786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57115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740613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745" y="716974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745" y="1844235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62611" y="808458"/>
            <a:ext cx="1060798" cy="3350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2611" y="1216194"/>
            <a:ext cx="1060798" cy="4814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Signup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881" y="1306164"/>
            <a:ext cx="1060798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0"/>
            <a:endCxn id="9" idx="1"/>
          </p:cNvCxnSpPr>
          <p:nvPr/>
        </p:nvCxnSpPr>
        <p:spPr>
          <a:xfrm rot="5400000" flipH="1" flipV="1">
            <a:off x="3141590" y="790640"/>
            <a:ext cx="430215" cy="600835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2"/>
            <a:endCxn id="10" idx="4"/>
          </p:cNvCxnSpPr>
          <p:nvPr/>
        </p:nvCxnSpPr>
        <p:spPr>
          <a:xfrm rot="16200000" flipH="1">
            <a:off x="4031948" y="1323286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회원가입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8933" y="211786"/>
            <a:ext cx="6322240" cy="309252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88550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`.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` </a:t>
            </a:r>
            <a:r>
              <a:rPr lang="ko-KR" altLang="en-US" sz="1000" b="1" dirty="0" smtClean="0">
                <a:latin typeface="+mn-ea"/>
              </a:rPr>
              <a:t>파일을 사용하여 전역에서 </a:t>
            </a:r>
            <a:r>
              <a:rPr lang="ko-KR" altLang="en-US" sz="1000" b="1" dirty="0" err="1" smtClean="0">
                <a:latin typeface="+mn-ea"/>
              </a:rPr>
              <a:t>사용가능한</a:t>
            </a:r>
            <a:r>
              <a:rPr lang="ko-KR" altLang="en-US" sz="1000" b="1" dirty="0" smtClean="0">
                <a:latin typeface="+mn-ea"/>
              </a:rPr>
              <a:t> 환경 변수 설정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4" y="567570"/>
            <a:ext cx="3030878" cy="23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08" y="567570"/>
            <a:ext cx="2832964" cy="23361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97191" y="1319608"/>
            <a:ext cx="2348345" cy="46759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8550" y="2954754"/>
            <a:ext cx="55283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npm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빌드 옵션에 따라서 </a:t>
            </a:r>
            <a:r>
              <a:rPr lang="en-US" altLang="ko-KR" sz="1000" b="1" dirty="0" smtClean="0">
                <a:latin typeface="+mn-ea"/>
              </a:rPr>
              <a:t>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env.development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env.production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215" y="3703132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57115" y="403906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3740613" y="4871178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9911" y="4039064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6745" y="4208320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6745" y="5335581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0697" y="4294336"/>
            <a:ext cx="1060798" cy="4814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62611" y="4871178"/>
            <a:ext cx="1060798" cy="3178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25719" y="4387626"/>
            <a:ext cx="853465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 36"/>
          <p:cNvCxnSpPr>
            <a:stCxn id="36" idx="0"/>
            <a:endCxn id="28" idx="0"/>
          </p:cNvCxnSpPr>
          <p:nvPr/>
        </p:nvCxnSpPr>
        <p:spPr>
          <a:xfrm rot="5400000" flipH="1" flipV="1">
            <a:off x="3427472" y="3664044"/>
            <a:ext cx="348562" cy="1098603"/>
          </a:xfrm>
          <a:prstGeom prst="curvedConnector3">
            <a:avLst>
              <a:gd name="adj1" fmla="val 165584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8" idx="2"/>
            <a:endCxn id="30" idx="4"/>
          </p:cNvCxnSpPr>
          <p:nvPr/>
        </p:nvCxnSpPr>
        <p:spPr>
          <a:xfrm rot="16200000" flipH="1">
            <a:off x="4031948" y="4814632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2087" y="3754156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로그인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439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46</cp:revision>
  <dcterms:created xsi:type="dcterms:W3CDTF">2021-08-30T23:00:48Z</dcterms:created>
  <dcterms:modified xsi:type="dcterms:W3CDTF">2021-11-02T23:11:47Z</dcterms:modified>
</cp:coreProperties>
</file>