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0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0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703B-04B9-4101-97AB-12C1F671EFF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D54D-1955-451A-989E-E89515B40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5470565" y="473673"/>
            <a:ext cx="4009292" cy="3822484"/>
          </a:xfrm>
          <a:prstGeom prst="roundRect">
            <a:avLst>
              <a:gd name="adj" fmla="val 5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1158" y="1127585"/>
            <a:ext cx="4009292" cy="2857500"/>
          </a:xfrm>
          <a:prstGeom prst="roundRect">
            <a:avLst>
              <a:gd name="adj" fmla="val 5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2515" y="271682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7061" y="271682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91607" y="271682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1987060" y="2077184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1987060" y="1806819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/>
          <p:cNvSpPr/>
          <p:nvPr/>
        </p:nvSpPr>
        <p:spPr>
          <a:xfrm>
            <a:off x="1987060" y="1521071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6761" y="2787161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TodoInput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6610" y="278716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TodoList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9786" y="2787161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TodoFooter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4636" y="3204814"/>
            <a:ext cx="913248" cy="2549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newTodoItem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49181" y="3204814"/>
            <a:ext cx="913248" cy="2549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todoItem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0305" y="133205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로컬 스토리지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25747" y="1782640"/>
            <a:ext cx="960115" cy="2549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최신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todoItems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8" name="꺾인 연결선 17"/>
          <p:cNvCxnSpPr>
            <a:stCxn id="4" idx="0"/>
            <a:endCxn id="16" idx="1"/>
          </p:cNvCxnSpPr>
          <p:nvPr/>
        </p:nvCxnSpPr>
        <p:spPr>
          <a:xfrm rot="5400000" flipH="1" flipV="1">
            <a:off x="1260157" y="1951234"/>
            <a:ext cx="806694" cy="72448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16" idx="3"/>
          </p:cNvCxnSpPr>
          <p:nvPr/>
        </p:nvCxnSpPr>
        <p:spPr>
          <a:xfrm rot="16200000" flipV="1">
            <a:off x="2944761" y="1951230"/>
            <a:ext cx="806694" cy="7244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845001" y="2037617"/>
            <a:ext cx="0" cy="116719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2323" y="2356280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050"/>
                </a:solidFill>
              </a:rPr>
              <a:t>X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최신 데이터 </a:t>
            </a:r>
            <a:endParaRPr lang="en-US" altLang="ko-KR" sz="1000" b="1" dirty="0" smtClean="0">
              <a:solidFill>
                <a:srgbClr val="00B050"/>
              </a:solidFill>
            </a:endParaRPr>
          </a:p>
          <a:p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1000" b="1" dirty="0" err="1" smtClean="0">
                <a:solidFill>
                  <a:srgbClr val="00B050"/>
                </a:solidFill>
              </a:rPr>
              <a:t>미반영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7618" y="168698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추가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3240" y="168698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삭제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69362" y="402572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기존 애플리케이션 구조</a:t>
            </a:r>
            <a:endParaRPr lang="ko-KR" altLang="en-US" sz="1000" b="1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6996533" y="1423272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자기 디스크 31"/>
          <p:cNvSpPr/>
          <p:nvPr/>
        </p:nvSpPr>
        <p:spPr>
          <a:xfrm>
            <a:off x="6996533" y="1152907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자기 디스크 32"/>
          <p:cNvSpPr/>
          <p:nvPr/>
        </p:nvSpPr>
        <p:spPr>
          <a:xfrm>
            <a:off x="6996533" y="867159"/>
            <a:ext cx="1037493" cy="30773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19778" y="67814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로컬 스토리지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35220" y="1128728"/>
            <a:ext cx="960115" cy="2549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최신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todoItems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96530" y="1979385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5" idx="2"/>
            <a:endCxn id="37" idx="0"/>
          </p:cNvCxnSpPr>
          <p:nvPr/>
        </p:nvCxnSpPr>
        <p:spPr>
          <a:xfrm flipH="1">
            <a:off x="7515277" y="1383705"/>
            <a:ext cx="1" cy="595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7" idx="1"/>
            <a:endCxn id="35" idx="1"/>
          </p:cNvCxnSpPr>
          <p:nvPr/>
        </p:nvCxnSpPr>
        <p:spPr>
          <a:xfrm rot="10800000" flipH="1">
            <a:off x="6996530" y="1256217"/>
            <a:ext cx="38690" cy="1180368"/>
          </a:xfrm>
          <a:prstGeom prst="bentConnector3">
            <a:avLst>
              <a:gd name="adj1" fmla="val -170437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5" idx="3"/>
          </p:cNvCxnSpPr>
          <p:nvPr/>
        </p:nvCxnSpPr>
        <p:spPr>
          <a:xfrm flipH="1" flipV="1">
            <a:off x="7995335" y="1256217"/>
            <a:ext cx="38688" cy="1180368"/>
          </a:xfrm>
          <a:prstGeom prst="bentConnector3">
            <a:avLst>
              <a:gd name="adj1" fmla="val -188627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994185" y="315975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73734" y="323009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TodoList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56306" y="3647744"/>
            <a:ext cx="913248" cy="2549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propsdata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00256" y="315975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24502" y="3230091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TodoInput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62377" y="3647744"/>
            <a:ext cx="913248" cy="2549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addTodo</a:t>
            </a:r>
            <a:r>
              <a:rPr lang="en-US" altLang="ko-KR" sz="800" dirty="0" smtClean="0">
                <a:solidFill>
                  <a:schemeClr val="bg1"/>
                </a:solidFill>
              </a:rPr>
              <a:t>()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55924" y="3159753"/>
            <a:ext cx="10374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44102" y="3230091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TodoFooter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18045" y="3647744"/>
            <a:ext cx="913248" cy="2549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removeAll</a:t>
            </a:r>
            <a:r>
              <a:rPr lang="en-US" altLang="ko-KR" sz="800" dirty="0" smtClean="0">
                <a:solidFill>
                  <a:schemeClr val="bg1"/>
                </a:solidFill>
              </a:rPr>
              <a:t>()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35220" y="2476152"/>
            <a:ext cx="960115" cy="2549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todoItems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01172" y="210904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6775625" y="2924576"/>
            <a:ext cx="218560" cy="2351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031678" y="2912839"/>
            <a:ext cx="186367" cy="2469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2"/>
            <a:endCxn id="49" idx="0"/>
          </p:cNvCxnSpPr>
          <p:nvPr/>
        </p:nvCxnSpPr>
        <p:spPr>
          <a:xfrm flipH="1">
            <a:off x="7512932" y="2731129"/>
            <a:ext cx="2346" cy="4286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40016" y="10374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삭제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185555" y="10276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추가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514677" y="180570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데이터 동기화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250550" y="290914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추가 이벤트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8040016" y="290914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삭제 이벤트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7475211" y="290914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props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6632672" y="4322424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변경된 애플리케이션 구조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734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33737" y="260576"/>
            <a:ext cx="7934417" cy="4355386"/>
          </a:xfrm>
          <a:prstGeom prst="roundRect">
            <a:avLst>
              <a:gd name="adj" fmla="val 11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84" y="404447"/>
            <a:ext cx="7590151" cy="40598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093" y="1995726"/>
            <a:ext cx="2036884" cy="184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0524" y="2434370"/>
            <a:ext cx="3979984" cy="30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5955" y="2030473"/>
            <a:ext cx="1984130" cy="1556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5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892989" y="325987"/>
            <a:ext cx="5142369" cy="6337363"/>
          </a:xfrm>
          <a:prstGeom prst="roundRect">
            <a:avLst>
              <a:gd name="adj" fmla="val 11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41150" y="728236"/>
            <a:ext cx="913248" cy="3890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Output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04279" y="728237"/>
            <a:ext cx="960115" cy="3890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Entry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6" idx="2"/>
            <a:endCxn id="5" idx="2"/>
          </p:cNvCxnSpPr>
          <p:nvPr/>
        </p:nvCxnSpPr>
        <p:spPr>
          <a:xfrm rot="5400000" flipH="1" flipV="1">
            <a:off x="6291054" y="110578"/>
            <a:ext cx="1" cy="2013437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0"/>
            <a:endCxn id="5" idx="3"/>
          </p:cNvCxnSpPr>
          <p:nvPr/>
        </p:nvCxnSpPr>
        <p:spPr>
          <a:xfrm rot="16200000" flipH="1">
            <a:off x="7428821" y="597189"/>
            <a:ext cx="194530" cy="456624"/>
          </a:xfrm>
          <a:prstGeom prst="bentConnector4">
            <a:avLst>
              <a:gd name="adj1" fmla="val -117514"/>
              <a:gd name="adj2" fmla="val 15006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35147" y="120404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Loader(module)</a:t>
            </a:r>
          </a:p>
          <a:p>
            <a:r>
              <a:rPr lang="en-US" altLang="ko-KR" sz="1000" dirty="0" err="1" smtClean="0"/>
              <a:t>css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img</a:t>
            </a:r>
            <a:r>
              <a:rPr lang="en-US" altLang="ko-KR" sz="1000" dirty="0" smtClean="0"/>
              <a:t> …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98584" y="114585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변환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번들링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빌드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0074" y="40527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</a:t>
            </a:r>
            <a:r>
              <a:rPr lang="en-US" altLang="ko-KR" sz="1000" dirty="0" smtClean="0"/>
              <a:t>lugin</a:t>
            </a:r>
            <a:endParaRPr lang="ko-KR" altLang="en-US" sz="1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78" y="1683437"/>
            <a:ext cx="4774133" cy="48043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1891" y="2604618"/>
            <a:ext cx="2963456" cy="17720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61890" y="2806202"/>
            <a:ext cx="2963457" cy="6884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1890" y="3519017"/>
            <a:ext cx="2963457" cy="19764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1890" y="5519834"/>
            <a:ext cx="2963457" cy="5369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092778" y="2537977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4092778" y="2871602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4092778" y="3579426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</a:t>
            </a:r>
            <a:endParaRPr lang="ko-KR" altLang="en-US" sz="1000" b="1" dirty="0"/>
          </a:p>
        </p:txBody>
      </p:sp>
      <p:sp>
        <p:nvSpPr>
          <p:cNvPr id="51" name="타원 50"/>
          <p:cNvSpPr/>
          <p:nvPr/>
        </p:nvSpPr>
        <p:spPr>
          <a:xfrm>
            <a:off x="4092778" y="5555863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4735147" y="626515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6777482" y="626515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4605818" y="1181118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7520907" y="359251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4872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12396" y="800100"/>
            <a:ext cx="4811396" cy="4571999"/>
          </a:xfrm>
          <a:prstGeom prst="roundRect">
            <a:avLst>
              <a:gd name="adj" fmla="val 11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42924"/>
            <a:ext cx="1789967" cy="1169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868" y="190474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Localhost:8080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4" y="2175285"/>
            <a:ext cx="1820842" cy="159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6554" y="1131197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u="sng" dirty="0" smtClean="0"/>
              <a:t>CORS</a:t>
            </a:r>
          </a:p>
          <a:p>
            <a:pPr algn="ctr"/>
            <a:r>
              <a:rPr lang="ko-KR" altLang="en-US" sz="1000" b="1" u="sng" dirty="0" smtClean="0"/>
              <a:t>로그인 </a:t>
            </a:r>
            <a:r>
              <a:rPr lang="en-US" altLang="ko-KR" sz="1000" b="1" u="sng" dirty="0" smtClean="0"/>
              <a:t>API </a:t>
            </a:r>
            <a:r>
              <a:rPr lang="ko-KR" altLang="en-US" sz="1000" b="1" u="sng" dirty="0" smtClean="0"/>
              <a:t>호출 불가</a:t>
            </a:r>
            <a:endParaRPr lang="ko-KR" altLang="en-US" sz="1000" b="1" u="sng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6" b="99721" l="1434" r="997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1813" y="1276869"/>
            <a:ext cx="1038212" cy="1335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81873" y="261277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12" name="꺾인 연결선 11"/>
          <p:cNvCxnSpPr>
            <a:stCxn id="5" idx="0"/>
            <a:endCxn id="10" idx="0"/>
          </p:cNvCxnSpPr>
          <p:nvPr/>
        </p:nvCxnSpPr>
        <p:spPr>
          <a:xfrm rot="5400000" flipH="1" flipV="1">
            <a:off x="3430237" y="-67758"/>
            <a:ext cx="166055" cy="2855310"/>
          </a:xfrm>
          <a:prstGeom prst="bentConnector3">
            <a:avLst>
              <a:gd name="adj1" fmla="val 23766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593208" y="934428"/>
            <a:ext cx="212083" cy="2120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X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26561" y="261277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Client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2890" y="153130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domain.com</a:t>
            </a:r>
            <a:endParaRPr lang="ko-KR" altLang="en-US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830032"/>
            <a:ext cx="1789967" cy="11698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62868" y="4291848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Localhost:8080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6561" y="499988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Client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397" y="4559019"/>
            <a:ext cx="1274417" cy="1720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8" l="1701" r="993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865" y="3086099"/>
            <a:ext cx="649898" cy="6277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12523" y="3645519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u="sng" dirty="0" smtClean="0"/>
              <a:t>Proxy Configuration</a:t>
            </a:r>
          </a:p>
          <a:p>
            <a:pPr algn="ctr"/>
            <a:r>
              <a:rPr lang="en-US" altLang="ko-KR" sz="1000" dirty="0" err="1" smtClean="0"/>
              <a:t>Webpack</a:t>
            </a:r>
            <a:r>
              <a:rPr lang="en-US" altLang="ko-KR" sz="1000" dirty="0" smtClean="0"/>
              <a:t> Dev Server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19" idx="1"/>
            <a:endCxn id="24" idx="1"/>
          </p:cNvCxnSpPr>
          <p:nvPr/>
        </p:nvCxnSpPr>
        <p:spPr>
          <a:xfrm rot="10800000" flipH="1">
            <a:off x="1190625" y="3399996"/>
            <a:ext cx="1207240" cy="1014964"/>
          </a:xfrm>
          <a:prstGeom prst="bentConnector3">
            <a:avLst>
              <a:gd name="adj1" fmla="val -138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2396" y="3203295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Localhost:8080/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/login</a:t>
            </a:r>
            <a:endParaRPr lang="ko-KR" altLang="en-US" sz="1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6" b="99721" l="1434" r="997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1813" y="3663977"/>
            <a:ext cx="1038212" cy="133590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81873" y="4999885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02890" y="3918415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domain.com</a:t>
            </a:r>
            <a:endParaRPr lang="ko-KR" altLang="en-US" sz="1000" dirty="0"/>
          </a:p>
        </p:txBody>
      </p:sp>
      <p:cxnSp>
        <p:nvCxnSpPr>
          <p:cNvPr id="35" name="꺾인 연결선 34"/>
          <p:cNvCxnSpPr>
            <a:stCxn id="24" idx="3"/>
            <a:endCxn id="32" idx="0"/>
          </p:cNvCxnSpPr>
          <p:nvPr/>
        </p:nvCxnSpPr>
        <p:spPr>
          <a:xfrm>
            <a:off x="3047763" y="3399996"/>
            <a:ext cx="1893156" cy="2639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805291" y="3276295"/>
            <a:ext cx="212083" cy="21208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3701" y="3436607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u="sng" dirty="0" smtClean="0"/>
              <a:t>로그인 </a:t>
            </a:r>
            <a:r>
              <a:rPr lang="en-US" altLang="ko-KR" sz="1000" b="1" u="sng" dirty="0" smtClean="0"/>
              <a:t>API </a:t>
            </a:r>
            <a:r>
              <a:rPr lang="ko-KR" altLang="en-US" sz="1000" b="1" u="sng" dirty="0" smtClean="0"/>
              <a:t>호출</a:t>
            </a:r>
            <a:endParaRPr lang="en-US" altLang="ko-KR" sz="1000" b="1" u="sng" dirty="0" smtClean="0"/>
          </a:p>
          <a:p>
            <a:pPr algn="ctr"/>
            <a:r>
              <a:rPr lang="en-US" altLang="ko-KR" sz="1000" b="1" u="sng" dirty="0" smtClean="0"/>
              <a:t>domain.com/</a:t>
            </a:r>
            <a:r>
              <a:rPr lang="en-US" altLang="ko-KR" sz="1000" b="1" u="sng" dirty="0" err="1" smtClean="0"/>
              <a:t>api</a:t>
            </a:r>
            <a:r>
              <a:rPr lang="en-US" altLang="ko-KR" sz="1000" b="1" u="sng" dirty="0" smtClean="0"/>
              <a:t>/login</a:t>
            </a:r>
            <a:endParaRPr lang="ko-KR" altLang="en-US" sz="1000" b="1" u="sng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190625" y="2989385"/>
            <a:ext cx="4269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7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23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7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813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6965" y="465962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6965" y="2073657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19479" y="1074202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4726" y="253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4726" y="166475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06923" y="580383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06660" y="2082575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06923" y="2193917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8" idx="1"/>
            <a:endCxn id="5" idx="3"/>
          </p:cNvCxnSpPr>
          <p:nvPr/>
        </p:nvCxnSpPr>
        <p:spPr>
          <a:xfrm flipH="1">
            <a:off x="1896794" y="908614"/>
            <a:ext cx="2710129" cy="58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62353" y="1658222"/>
            <a:ext cx="491197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6" idx="3"/>
          </p:cNvCxnSpPr>
          <p:nvPr/>
        </p:nvCxnSpPr>
        <p:spPr>
          <a:xfrm flipH="1" flipV="1">
            <a:off x="3641708" y="2297756"/>
            <a:ext cx="965215" cy="2243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1"/>
            <a:endCxn id="6" idx="3"/>
          </p:cNvCxnSpPr>
          <p:nvPr/>
        </p:nvCxnSpPr>
        <p:spPr>
          <a:xfrm flipH="1" flipV="1">
            <a:off x="1896794" y="2522149"/>
            <a:ext cx="824645" cy="2344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721439" y="2202835"/>
            <a:ext cx="920269" cy="1898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actions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21439" y="2432249"/>
            <a:ext cx="920269" cy="1898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mutations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21439" y="2661663"/>
            <a:ext cx="920269" cy="1898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8642" y="18724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vuex</a:t>
            </a:r>
            <a:endParaRPr lang="ko-KR" altLang="en-US" dirty="0"/>
          </a:p>
        </p:txBody>
      </p:sp>
      <p:sp>
        <p:nvSpPr>
          <p:cNvPr id="25" name="아래로 구부러진 화살표 24"/>
          <p:cNvSpPr/>
          <p:nvPr/>
        </p:nvSpPr>
        <p:spPr>
          <a:xfrm rot="5400000">
            <a:off x="3486639" y="2301331"/>
            <a:ext cx="238170" cy="1947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5400000">
            <a:off x="3486639" y="2573223"/>
            <a:ext cx="238170" cy="1947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1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17330" y="496765"/>
            <a:ext cx="5641732" cy="2387112"/>
          </a:xfrm>
          <a:prstGeom prst="roundRect">
            <a:avLst>
              <a:gd name="adj" fmla="val 55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39" y="1425452"/>
            <a:ext cx="1895475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10" y="1068264"/>
            <a:ext cx="2638425" cy="14859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191608" y="1661745"/>
            <a:ext cx="334107" cy="3692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0620" y="21969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코드 작성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4766" y="2554164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자바스크립트 해석기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9419" y="574193"/>
            <a:ext cx="522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Hoisting : </a:t>
            </a:r>
            <a:r>
              <a:rPr lang="ko-KR" altLang="en-US" sz="1000" b="1" dirty="0" smtClean="0"/>
              <a:t>선언한 함수와 변수를 해석기가 가장 상단에 위치한 것으로 인식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함수선언식과 변수를 위한 메모리 할당을 먼저</a:t>
            </a:r>
            <a:endParaRPr lang="ko-KR" altLang="en-US" sz="1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30" y="3929098"/>
            <a:ext cx="5791200" cy="1914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783" y="4816024"/>
            <a:ext cx="4581525" cy="209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77" y="5373783"/>
            <a:ext cx="45815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01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5315" y="184647"/>
            <a:ext cx="4343400" cy="3288315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1139" y="434659"/>
            <a:ext cx="1037493" cy="995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8380" y="2963008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TodoList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6643" y="515987"/>
            <a:ext cx="913248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UserView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10387" y="515987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10066743" y="4012624"/>
            <a:ext cx="786912" cy="1356147"/>
          </a:xfrm>
          <a:prstGeom prst="bentConnector4">
            <a:avLst>
              <a:gd name="adj1" fmla="val -29050"/>
              <a:gd name="adj2" fmla="val 6912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966771" y="2213464"/>
            <a:ext cx="0" cy="116719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210387" y="810530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mutations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10387" y="1105073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6643" y="977604"/>
            <a:ext cx="913248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UserProfile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39880" y="637980"/>
            <a:ext cx="778998" cy="5890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API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7" name="구부러진 연결선 16"/>
          <p:cNvCxnSpPr>
            <a:stCxn id="7" idx="0"/>
            <a:endCxn id="8" idx="1"/>
          </p:cNvCxnSpPr>
          <p:nvPr/>
        </p:nvCxnSpPr>
        <p:spPr>
          <a:xfrm rot="16200000" flipH="1">
            <a:off x="1595830" y="23424"/>
            <a:ext cx="121994" cy="1107120"/>
          </a:xfrm>
          <a:prstGeom prst="curvedConnector4">
            <a:avLst>
              <a:gd name="adj1" fmla="val -187386"/>
              <a:gd name="adj2" fmla="val 706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8" idx="3"/>
            <a:endCxn id="13" idx="3"/>
          </p:cNvCxnSpPr>
          <p:nvPr/>
        </p:nvCxnSpPr>
        <p:spPr>
          <a:xfrm>
            <a:off x="2989385" y="637981"/>
            <a:ext cx="12700" cy="5890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1"/>
            <a:endCxn id="8" idx="3"/>
          </p:cNvCxnSpPr>
          <p:nvPr/>
        </p:nvCxnSpPr>
        <p:spPr>
          <a:xfrm rot="10800000">
            <a:off x="2989386" y="637981"/>
            <a:ext cx="650495" cy="29454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1"/>
            <a:endCxn id="14" idx="3"/>
          </p:cNvCxnSpPr>
          <p:nvPr/>
        </p:nvCxnSpPr>
        <p:spPr>
          <a:xfrm rot="10800000">
            <a:off x="1559891" y="1163333"/>
            <a:ext cx="650496" cy="637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9082" y="157987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UserProfile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데이터 접근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35052" y="130727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Vuex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1189082" y="268408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055" y="829296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97775" y="737713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934189" y="1107869"/>
            <a:ext cx="220336" cy="22033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u="sng" dirty="0" smtClean="0">
                <a:solidFill>
                  <a:srgbClr val="FF0000"/>
                </a:solidFill>
              </a:rPr>
              <a:t>5</a:t>
            </a:r>
            <a:endParaRPr lang="ko-KR" altLang="en-US" sz="1200" b="1" i="1" u="sng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81139" y="1996428"/>
            <a:ext cx="1037493" cy="995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6643" y="2077756"/>
            <a:ext cx="913248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UserView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10387" y="2077756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10387" y="2372299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mutations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0387" y="2666842"/>
            <a:ext cx="778998" cy="2439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6643" y="2539373"/>
            <a:ext cx="913248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UserProfile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639880" y="2199749"/>
            <a:ext cx="778998" cy="5890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API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구부러진 연결선 46"/>
          <p:cNvCxnSpPr>
            <a:stCxn id="41" idx="0"/>
            <a:endCxn id="42" idx="1"/>
          </p:cNvCxnSpPr>
          <p:nvPr/>
        </p:nvCxnSpPr>
        <p:spPr>
          <a:xfrm rot="16200000" flipH="1">
            <a:off x="1595830" y="1585193"/>
            <a:ext cx="121994" cy="1107120"/>
          </a:xfrm>
          <a:prstGeom prst="curvedConnector4">
            <a:avLst>
              <a:gd name="adj1" fmla="val -187386"/>
              <a:gd name="adj2" fmla="val 706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42" idx="3"/>
            <a:endCxn id="44" idx="3"/>
          </p:cNvCxnSpPr>
          <p:nvPr/>
        </p:nvCxnSpPr>
        <p:spPr>
          <a:xfrm>
            <a:off x="2989385" y="2199750"/>
            <a:ext cx="12700" cy="5890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6" idx="1"/>
            <a:endCxn id="42" idx="3"/>
          </p:cNvCxnSpPr>
          <p:nvPr/>
        </p:nvCxnSpPr>
        <p:spPr>
          <a:xfrm rot="10800000">
            <a:off x="2989386" y="2199750"/>
            <a:ext cx="650495" cy="29454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44" idx="1"/>
            <a:endCxn id="41" idx="3"/>
          </p:cNvCxnSpPr>
          <p:nvPr/>
        </p:nvCxnSpPr>
        <p:spPr>
          <a:xfrm rot="10800000">
            <a:off x="1559891" y="2263484"/>
            <a:ext cx="650496" cy="5253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35052" y="286904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Vuex</a:t>
            </a:r>
            <a:endParaRPr lang="ko-KR" altLang="en-US" sz="1000" dirty="0"/>
          </a:p>
        </p:txBody>
      </p:sp>
      <p:cxnSp>
        <p:nvCxnSpPr>
          <p:cNvPr id="57" name="구부러진 연결선 56"/>
          <p:cNvCxnSpPr>
            <a:stCxn id="41" idx="1"/>
            <a:endCxn id="45" idx="1"/>
          </p:cNvCxnSpPr>
          <p:nvPr/>
        </p:nvCxnSpPr>
        <p:spPr>
          <a:xfrm rot="10800000" flipV="1">
            <a:off x="646643" y="2263483"/>
            <a:ext cx="12700" cy="46161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189082" y="1843942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23054" y="239430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97775" y="227122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71376" y="2656426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5832" y="3144881"/>
            <a:ext cx="2448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UserView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데이터 전달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구부러진 연결선 62"/>
          <p:cNvCxnSpPr>
            <a:stCxn id="8" idx="0"/>
            <a:endCxn id="15" idx="0"/>
          </p:cNvCxnSpPr>
          <p:nvPr/>
        </p:nvCxnSpPr>
        <p:spPr>
          <a:xfrm rot="16200000" flipH="1">
            <a:off x="3253635" y="-137763"/>
            <a:ext cx="121993" cy="1429493"/>
          </a:xfrm>
          <a:prstGeom prst="curvedConnector3">
            <a:avLst>
              <a:gd name="adj1" fmla="val -18738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10990" y="29123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6" name="구부러진 연결선 65"/>
          <p:cNvCxnSpPr>
            <a:stCxn id="42" idx="0"/>
            <a:endCxn id="46" idx="0"/>
          </p:cNvCxnSpPr>
          <p:nvPr/>
        </p:nvCxnSpPr>
        <p:spPr>
          <a:xfrm rot="16200000" flipH="1">
            <a:off x="3253635" y="1424006"/>
            <a:ext cx="121993" cy="1429493"/>
          </a:xfrm>
          <a:prstGeom prst="curvedConnector3">
            <a:avLst>
              <a:gd name="adj1" fmla="val -18738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713837" y="185844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2152" y="2209152"/>
            <a:ext cx="220336" cy="22033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u="sng" dirty="0" smtClean="0">
                <a:solidFill>
                  <a:srgbClr val="FF0000"/>
                </a:solidFill>
              </a:rPr>
              <a:t>6</a:t>
            </a:r>
            <a:endParaRPr lang="ko-KR" altLang="en-US" sz="1200" b="1" i="1" u="sng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8900000">
            <a:off x="1463094" y="1052943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</a:t>
            </a:r>
            <a:endParaRPr lang="ko-KR" altLang="en-US" sz="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 rot="18900000">
            <a:off x="293674" y="2417160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endParaRPr lang="ko-KR" altLang="en-US" sz="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94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1692" y="149478"/>
            <a:ext cx="3217986" cy="13012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99496" y="239050"/>
            <a:ext cx="913248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App.vue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6752" y="960539"/>
            <a:ext cx="1022744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AppHeader.vue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12744" y="960539"/>
            <a:ext cx="1022744" cy="371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AppContent.vue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8" name="구부러진 연결선 7"/>
          <p:cNvCxnSpPr>
            <a:stCxn id="5" idx="1"/>
            <a:endCxn id="6" idx="0"/>
          </p:cNvCxnSpPr>
          <p:nvPr/>
        </p:nvCxnSpPr>
        <p:spPr>
          <a:xfrm rot="10800000" flipV="1">
            <a:off x="988124" y="424777"/>
            <a:ext cx="511372" cy="53576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5" idx="3"/>
            <a:endCxn id="7" idx="0"/>
          </p:cNvCxnSpPr>
          <p:nvPr/>
        </p:nvCxnSpPr>
        <p:spPr>
          <a:xfrm>
            <a:off x="2412744" y="424778"/>
            <a:ext cx="511372" cy="53576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936" y="41272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endParaRPr lang="ko-KR" altLang="en-US" sz="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574" y="41272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endParaRPr lang="ko-KR" altLang="en-US" sz="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624" y="570079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appTitle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7803" y="570079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items</a:t>
            </a:r>
            <a:endParaRPr lang="ko-KR" altLang="en-US" sz="800" dirty="0"/>
          </a:p>
        </p:txBody>
      </p:sp>
      <p:cxnSp>
        <p:nvCxnSpPr>
          <p:cNvPr id="19" name="구부러진 연결선 18"/>
          <p:cNvCxnSpPr>
            <a:stCxn id="7" idx="1"/>
            <a:endCxn id="5" idx="2"/>
          </p:cNvCxnSpPr>
          <p:nvPr/>
        </p:nvCxnSpPr>
        <p:spPr>
          <a:xfrm rot="10800000">
            <a:off x="1956120" y="610507"/>
            <a:ext cx="456624" cy="53576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72493" y="67780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</a:t>
            </a:r>
            <a:endParaRPr lang="ko-KR" altLang="en-US" sz="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7265" y="80431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renew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1692" y="1726030"/>
            <a:ext cx="2927839" cy="1263355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4336" y="1867756"/>
            <a:ext cx="1025160" cy="9548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App.vue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98622" y="1873760"/>
            <a:ext cx="1022744" cy="9488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Item.vue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0800000" flipV="1">
            <a:off x="1415907" y="2236233"/>
            <a:ext cx="682715" cy="1762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 flipV="1">
            <a:off x="1415907" y="2028864"/>
            <a:ext cx="682715" cy="1762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 rot="10800000" flipV="1">
            <a:off x="1415907" y="2434947"/>
            <a:ext cx="682715" cy="1762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4098" y="2102131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&lt;h1&gt;Hello&lt;/h1&gt;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494098" y="2289776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=“…”&gt;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94098" y="250733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&lt;div style=“…”&gt;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967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92469" y="1055086"/>
            <a:ext cx="8440616" cy="3789476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9" y="1182581"/>
            <a:ext cx="8156481" cy="35425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8406" y="1754071"/>
            <a:ext cx="2427409" cy="136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88699" y="1754071"/>
            <a:ext cx="2222256" cy="136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8700" y="2384906"/>
            <a:ext cx="1008916" cy="1384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41000" y="3926491"/>
            <a:ext cx="3784354" cy="7598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7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512277" y="211024"/>
            <a:ext cx="7658100" cy="420271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1" y="345809"/>
            <a:ext cx="7339293" cy="24191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1" y="2897066"/>
            <a:ext cx="3771919" cy="1375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74" y="2897066"/>
            <a:ext cx="3504100" cy="13759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33575" y="822087"/>
            <a:ext cx="2427409" cy="136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9760" y="822087"/>
            <a:ext cx="2899263" cy="136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89761" y="1487259"/>
            <a:ext cx="1738678" cy="684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38338" y="3700102"/>
            <a:ext cx="867770" cy="1597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93269" y="3744062"/>
            <a:ext cx="867770" cy="1597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7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097935" y="211024"/>
            <a:ext cx="4611096" cy="332348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2278" y="211024"/>
            <a:ext cx="3771900" cy="4528030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49" y="505924"/>
            <a:ext cx="3458938" cy="24834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3117240"/>
            <a:ext cx="3458938" cy="1451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9549" y="237401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설정 화면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: Probe,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: Validate)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1907" y="1667794"/>
            <a:ext cx="2353670" cy="10666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0361" y="3973950"/>
            <a:ext cx="2415216" cy="4485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36" y="505924"/>
            <a:ext cx="2292258" cy="15316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7935" y="237401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Prettier </a:t>
            </a:r>
            <a:r>
              <a:rPr lang="ko-KR" altLang="en-US" sz="1000" b="1" dirty="0" smtClean="0">
                <a:latin typeface="+mn-ea"/>
              </a:rPr>
              <a:t>설정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사용안함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536" y="2201101"/>
            <a:ext cx="4189064" cy="11424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7347" y="787315"/>
            <a:ext cx="1252298" cy="3644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90249" y="1572642"/>
            <a:ext cx="1038289" cy="1242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4" idx="3"/>
            <a:endCxn id="15" idx="0"/>
          </p:cNvCxnSpPr>
          <p:nvPr/>
        </p:nvCxnSpPr>
        <p:spPr>
          <a:xfrm>
            <a:off x="7719645" y="969554"/>
            <a:ext cx="289749" cy="603088"/>
          </a:xfrm>
          <a:prstGeom prst="curvedConnector2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72665" y="2734408"/>
            <a:ext cx="2955012" cy="4074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7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41840" y="158269"/>
            <a:ext cx="4976446" cy="6180985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8" y="597839"/>
            <a:ext cx="4512603" cy="2864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565" y="25494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상대 경로 사용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6199" y="2013438"/>
            <a:ext cx="797432" cy="1055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46223" y="1661574"/>
            <a:ext cx="2864330" cy="1848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36015" y="2377309"/>
            <a:ext cx="636947" cy="1460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199" y="1881553"/>
            <a:ext cx="797432" cy="1055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5418" y="3462666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상대경로로 설정하는 예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App.vue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err="1" smtClean="0">
                <a:latin typeface="+mn-ea"/>
              </a:rPr>
              <a:t>AppHeader.vue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콤포넌트</a:t>
            </a:r>
            <a:r>
              <a:rPr lang="ko-KR" altLang="en-US" sz="1000" dirty="0" smtClean="0">
                <a:latin typeface="+mn-ea"/>
              </a:rPr>
              <a:t> 사용은 위의 그림처럼 일반적이다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2" name="구부러진 연결선 11"/>
          <p:cNvCxnSpPr>
            <a:stCxn id="7" idx="3"/>
            <a:endCxn id="10" idx="3"/>
          </p:cNvCxnSpPr>
          <p:nvPr/>
        </p:nvCxnSpPr>
        <p:spPr>
          <a:xfrm flipV="1">
            <a:off x="1793631" y="1934308"/>
            <a:ext cx="12700" cy="131885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8" y="3919865"/>
            <a:ext cx="4516817" cy="18982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12483" y="4794193"/>
            <a:ext cx="2446378" cy="161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6441" y="5445338"/>
            <a:ext cx="636947" cy="1460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6441" y="5109132"/>
            <a:ext cx="769944" cy="1486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8" idx="3"/>
            <a:endCxn id="17" idx="3"/>
          </p:cNvCxnSpPr>
          <p:nvPr/>
        </p:nvCxnSpPr>
        <p:spPr>
          <a:xfrm flipH="1">
            <a:off x="1713388" y="5183466"/>
            <a:ext cx="132997" cy="334914"/>
          </a:xfrm>
          <a:prstGeom prst="curvedConnector3">
            <a:avLst>
              <a:gd name="adj1" fmla="val -171884"/>
            </a:avLst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5418" y="5818163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AppHeader.vue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err="1" smtClean="0">
                <a:latin typeface="+mn-ea"/>
              </a:rPr>
              <a:t>Demo.vue</a:t>
            </a:r>
            <a:r>
              <a:rPr lang="ko-KR" altLang="en-US" sz="1000" dirty="0" smtClean="0">
                <a:latin typeface="+mn-ea"/>
              </a:rPr>
              <a:t>를 사용하기 위해서는 위의 그림과 같이 복잡한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err="1" smtClean="0">
                <a:latin typeface="+mn-ea"/>
              </a:rPr>
              <a:t>상대경로를</a:t>
            </a:r>
            <a:r>
              <a:rPr lang="ko-KR" altLang="en-US" sz="1000" dirty="0" smtClean="0">
                <a:latin typeface="+mn-ea"/>
              </a:rPr>
              <a:t> 직접 입력해야 한다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05753" y="158269"/>
            <a:ext cx="4891201" cy="5723785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91478" y="254944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VSCode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설정을 통한 절대 사용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30" y="589399"/>
            <a:ext cx="4521686" cy="471219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190598" y="3079108"/>
            <a:ext cx="676194" cy="1652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163771" y="998262"/>
            <a:ext cx="1191244" cy="2246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943196" y="4541328"/>
            <a:ext cx="2352595" cy="153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75030" y="5380539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-. ‘</a:t>
            </a:r>
            <a:r>
              <a:rPr lang="en-US" altLang="ko-KR" sz="1000" dirty="0" err="1" smtClean="0">
                <a:latin typeface="+mn-ea"/>
              </a:rPr>
              <a:t>jsconfig.json</a:t>
            </a:r>
            <a:r>
              <a:rPr lang="en-US" altLang="ko-KR" sz="1000" dirty="0" smtClean="0">
                <a:latin typeface="+mn-ea"/>
              </a:rPr>
              <a:t>’ </a:t>
            </a:r>
            <a:r>
              <a:rPr lang="ko-KR" altLang="en-US" sz="1000" dirty="0" smtClean="0">
                <a:latin typeface="+mn-ea"/>
              </a:rPr>
              <a:t>파일을 통하여</a:t>
            </a:r>
            <a:r>
              <a:rPr lang="en-US" altLang="ko-KR" sz="1000" dirty="0" err="1" smtClean="0">
                <a:latin typeface="+mn-ea"/>
              </a:rPr>
              <a:t>VSCode</a:t>
            </a:r>
            <a:r>
              <a:rPr lang="ko-KR" altLang="en-US" sz="1000" dirty="0" smtClean="0">
                <a:latin typeface="+mn-ea"/>
              </a:rPr>
              <a:t>의 컴파일 설정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제외</a:t>
            </a:r>
            <a:r>
              <a:rPr lang="en-US" altLang="ko-KR" sz="1000" dirty="0" smtClean="0">
                <a:latin typeface="+mn-ea"/>
              </a:rPr>
              <a:t>) </a:t>
            </a:r>
            <a:r>
              <a:rPr lang="ko-KR" altLang="en-US" sz="1000" dirty="0" smtClean="0">
                <a:latin typeface="+mn-ea"/>
              </a:rPr>
              <a:t>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-. ‘~’, ‘@’</a:t>
            </a:r>
            <a:r>
              <a:rPr lang="ko-KR" altLang="en-US" sz="1000" dirty="0" smtClean="0">
                <a:latin typeface="+mn-ea"/>
              </a:rPr>
              <a:t>에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대한 경로를 활용하면 절대 경로를 사용 가능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1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27761" y="436328"/>
            <a:ext cx="4890524" cy="1575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14975" y="1146927"/>
            <a:ext cx="948994" cy="4879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93144" y="1146927"/>
            <a:ext cx="948994" cy="4879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Dispatcher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1313" y="1146927"/>
            <a:ext cx="948994" cy="487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Model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49482" y="1146927"/>
            <a:ext cx="948994" cy="4879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View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stCxn id="25" idx="3"/>
            <a:endCxn id="26" idx="1"/>
          </p:cNvCxnSpPr>
          <p:nvPr/>
        </p:nvCxnSpPr>
        <p:spPr>
          <a:xfrm>
            <a:off x="1863969" y="1390905"/>
            <a:ext cx="2291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  <a:endCxn id="27" idx="1"/>
          </p:cNvCxnSpPr>
          <p:nvPr/>
        </p:nvCxnSpPr>
        <p:spPr>
          <a:xfrm>
            <a:off x="3042138" y="1390905"/>
            <a:ext cx="2291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4220307" y="1390905"/>
            <a:ext cx="2291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37235" y="164915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이벤트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입력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1958" y="1649153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메서드</a:t>
            </a:r>
            <a:endParaRPr lang="en-US" altLang="ko-KR" sz="800" dirty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데이터변경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453903" y="164915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데이터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(Display)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781953" y="1646910"/>
            <a:ext cx="28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UI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3522" y="296727"/>
            <a:ext cx="705386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Flux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27761" y="2426933"/>
            <a:ext cx="4890524" cy="1084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3522" y="2303822"/>
            <a:ext cx="705386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Mvc</a:t>
            </a:r>
            <a:endParaRPr lang="ko-KR" altLang="en-US" sz="10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32964" y="2608222"/>
            <a:ext cx="948994" cy="4879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Controller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77551" y="2608222"/>
            <a:ext cx="948994" cy="487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Model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22138" y="2608221"/>
            <a:ext cx="948994" cy="4879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View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>
            <a:stCxn id="47" idx="3"/>
            <a:endCxn id="48" idx="1"/>
          </p:cNvCxnSpPr>
          <p:nvPr/>
        </p:nvCxnSpPr>
        <p:spPr>
          <a:xfrm>
            <a:off x="2181958" y="2852200"/>
            <a:ext cx="49559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3626545" y="2799447"/>
            <a:ext cx="49559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3626545" y="2923215"/>
            <a:ext cx="49559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7761" y="3511675"/>
            <a:ext cx="4014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페이스북 채팅 </a:t>
            </a:r>
            <a:r>
              <a:rPr lang="en-US" altLang="ko-KR" sz="800" dirty="0" smtClean="0"/>
              <a:t>UI : </a:t>
            </a:r>
            <a:r>
              <a:rPr lang="ko-KR" altLang="en-US" sz="800" dirty="0" smtClean="0"/>
              <a:t>앱의 </a:t>
            </a:r>
            <a:r>
              <a:rPr lang="en-US" altLang="ko-KR" sz="800" dirty="0" smtClean="0"/>
              <a:t>Component</a:t>
            </a:r>
            <a:r>
              <a:rPr lang="ko-KR" altLang="en-US" sz="800" dirty="0" smtClean="0"/>
              <a:t>가 복잡해지면 업데이트 루프 또한 복잡해 진다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1313" y="532955"/>
            <a:ext cx="948994" cy="4879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Action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stCxn id="28" idx="0"/>
            <a:endCxn id="58" idx="3"/>
          </p:cNvCxnSpPr>
          <p:nvPr/>
        </p:nvCxnSpPr>
        <p:spPr>
          <a:xfrm rot="16200000" flipV="1">
            <a:off x="4387146" y="610094"/>
            <a:ext cx="369994" cy="7036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8" idx="1"/>
            <a:endCxn id="26" idx="0"/>
          </p:cNvCxnSpPr>
          <p:nvPr/>
        </p:nvCxnSpPr>
        <p:spPr>
          <a:xfrm rot="10800000" flipV="1">
            <a:off x="2567641" y="776933"/>
            <a:ext cx="703672" cy="36999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7761" y="2016241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데이터의 흐름이 </a:t>
            </a:r>
            <a:r>
              <a:rPr lang="ko-KR" altLang="en-US" sz="800" dirty="0" err="1" smtClean="0"/>
              <a:t>단방향으로</a:t>
            </a:r>
            <a:r>
              <a:rPr lang="ko-KR" altLang="en-US" sz="800" dirty="0" smtClean="0"/>
              <a:t> 처리</a:t>
            </a:r>
            <a:endParaRPr lang="ko-KR" altLang="en-US" sz="8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1" y="3967837"/>
            <a:ext cx="39338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78" y="3967837"/>
            <a:ext cx="4575395" cy="2228850"/>
          </a:xfrm>
          <a:prstGeom prst="rect">
            <a:avLst/>
          </a:prstGeom>
        </p:spPr>
      </p:pic>
      <p:sp>
        <p:nvSpPr>
          <p:cNvPr id="69" name="오른쪽 화살표 68"/>
          <p:cNvSpPr/>
          <p:nvPr/>
        </p:nvSpPr>
        <p:spPr>
          <a:xfrm>
            <a:off x="4742001" y="4783323"/>
            <a:ext cx="501162" cy="597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5" y="3310306"/>
            <a:ext cx="6133809" cy="346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5" y="236660"/>
            <a:ext cx="6115050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91306" y="1160585"/>
            <a:ext cx="1195754" cy="5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1306" y="1701312"/>
            <a:ext cx="1195754" cy="5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1306" y="2246436"/>
            <a:ext cx="1195754" cy="5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05209" y="1151793"/>
            <a:ext cx="1485535" cy="5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05209" y="1692520"/>
            <a:ext cx="1485535" cy="514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05209" y="2235445"/>
            <a:ext cx="1485535" cy="49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05209" y="2762984"/>
            <a:ext cx="1485535" cy="5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1"/>
            <a:endCxn id="6" idx="3"/>
          </p:cNvCxnSpPr>
          <p:nvPr/>
        </p:nvCxnSpPr>
        <p:spPr>
          <a:xfrm flipH="1">
            <a:off x="1987060" y="1411166"/>
            <a:ext cx="1618149" cy="8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1"/>
            <a:endCxn id="7" idx="3"/>
          </p:cNvCxnSpPr>
          <p:nvPr/>
        </p:nvCxnSpPr>
        <p:spPr>
          <a:xfrm flipH="1">
            <a:off x="1987060" y="1949695"/>
            <a:ext cx="1618149" cy="109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1"/>
            <a:endCxn id="8" idx="3"/>
          </p:cNvCxnSpPr>
          <p:nvPr/>
        </p:nvCxnSpPr>
        <p:spPr>
          <a:xfrm flipH="1" flipV="1">
            <a:off x="1987060" y="2505809"/>
            <a:ext cx="1618149" cy="516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1"/>
            <a:endCxn id="7" idx="3"/>
          </p:cNvCxnSpPr>
          <p:nvPr/>
        </p:nvCxnSpPr>
        <p:spPr>
          <a:xfrm flipH="1" flipV="1">
            <a:off x="1987060" y="1960685"/>
            <a:ext cx="1618149" cy="524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9663" y="2094749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async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46" y="1411166"/>
            <a:ext cx="578167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7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538654" y="149469"/>
            <a:ext cx="8264769" cy="6573386"/>
          </a:xfrm>
          <a:prstGeom prst="roundRect">
            <a:avLst>
              <a:gd name="adj" fmla="val 155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29" y="264869"/>
            <a:ext cx="4465393" cy="3228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7294" y="3493862"/>
            <a:ext cx="3491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/>
              <a:t>npm</a:t>
            </a:r>
            <a:r>
              <a:rPr lang="en-US" altLang="ko-KR" sz="800" b="1" dirty="0" smtClean="0"/>
              <a:t> install </a:t>
            </a:r>
            <a:r>
              <a:rPr lang="en-US" altLang="ko-KR" sz="800" b="1" dirty="0" err="1" smtClean="0"/>
              <a:t>Vuex</a:t>
            </a:r>
            <a:r>
              <a:rPr lang="en-US" altLang="ko-KR" sz="800" b="1" dirty="0" smtClean="0"/>
              <a:t> –save</a:t>
            </a:r>
            <a:r>
              <a:rPr lang="ko-KR" altLang="en-US" sz="800" b="1" dirty="0" smtClean="0"/>
              <a:t>로 라이브러리 설치 </a:t>
            </a:r>
            <a:r>
              <a:rPr lang="en-US" altLang="ko-KR" sz="800" b="1" dirty="0" smtClean="0"/>
              <a:t>&gt; store/store.js </a:t>
            </a:r>
            <a:r>
              <a:rPr lang="ko-KR" altLang="en-US" sz="800" b="1" dirty="0" smtClean="0"/>
              <a:t>파일 정의</a:t>
            </a:r>
            <a:endParaRPr lang="ko-KR" altLang="en-US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1698013" y="650631"/>
            <a:ext cx="842964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85" y="264870"/>
            <a:ext cx="2830106" cy="1889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4764" y="2154116"/>
            <a:ext cx="12955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main.js &gt; import store</a:t>
            </a:r>
            <a:endParaRPr lang="ko-KR" altLang="en-US" sz="800" b="1" dirty="0"/>
          </a:p>
        </p:txBody>
      </p:sp>
      <p:sp>
        <p:nvSpPr>
          <p:cNvPr id="9" name="직사각형 8"/>
          <p:cNvSpPr/>
          <p:nvPr/>
        </p:nvSpPr>
        <p:spPr>
          <a:xfrm>
            <a:off x="6855068" y="641839"/>
            <a:ext cx="2790093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89884" y="1721103"/>
            <a:ext cx="509956" cy="169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429" y="3870831"/>
            <a:ext cx="7987162" cy="26146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8038" y="4388487"/>
            <a:ext cx="2057402" cy="19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24671" y="650741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/>
              <a:t>TodoList.vue</a:t>
            </a:r>
            <a:r>
              <a:rPr lang="en-US" altLang="ko-KR" sz="800" b="1" dirty="0" smtClean="0"/>
              <a:t> &gt; </a:t>
            </a:r>
            <a:r>
              <a:rPr lang="ko-KR" altLang="en-US" sz="800" b="1" dirty="0" smtClean="0"/>
              <a:t>선언한 </a:t>
            </a:r>
            <a:r>
              <a:rPr lang="en-US" altLang="ko-KR" sz="800" b="1" dirty="0" smtClean="0"/>
              <a:t>“store”</a:t>
            </a:r>
            <a:r>
              <a:rPr lang="ko-KR" altLang="en-US" sz="800" b="1" dirty="0" smtClean="0"/>
              <a:t>의 </a:t>
            </a:r>
            <a:r>
              <a:rPr lang="en-US" altLang="ko-KR" sz="800" b="1" dirty="0" smtClean="0"/>
              <a:t>“state”</a:t>
            </a:r>
            <a:r>
              <a:rPr lang="ko-KR" altLang="en-US" sz="800" b="1" dirty="0" smtClean="0"/>
              <a:t>에 접근</a:t>
            </a:r>
            <a:endParaRPr lang="ko-KR" altLang="en-US" sz="800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6241072" y="910554"/>
            <a:ext cx="501162" cy="5978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7999532" y="2713535"/>
            <a:ext cx="501162" cy="5978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7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93" y="587266"/>
            <a:ext cx="4699123" cy="3522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1442519" y="2184424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TodoFooter.vue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2519" y="2606455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TodoHeader.vue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42519" y="3028486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TodoInput.vue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42519" y="3450517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TodoList.vue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2519" y="1762393"/>
            <a:ext cx="1072086" cy="3565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App.vue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3759" y="2576147"/>
            <a:ext cx="1174663" cy="42203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5" idx="3"/>
            <a:endCxn id="10" idx="1"/>
          </p:cNvCxnSpPr>
          <p:nvPr/>
        </p:nvCxnSpPr>
        <p:spPr>
          <a:xfrm>
            <a:off x="2514605" y="2362703"/>
            <a:ext cx="399154" cy="4244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10" idx="1"/>
          </p:cNvCxnSpPr>
          <p:nvPr/>
        </p:nvCxnSpPr>
        <p:spPr>
          <a:xfrm>
            <a:off x="2514605" y="2784734"/>
            <a:ext cx="399154" cy="242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0" idx="1"/>
          </p:cNvCxnSpPr>
          <p:nvPr/>
        </p:nvCxnSpPr>
        <p:spPr>
          <a:xfrm flipV="1">
            <a:off x="2514605" y="2787163"/>
            <a:ext cx="399154" cy="4196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10" idx="1"/>
          </p:cNvCxnSpPr>
          <p:nvPr/>
        </p:nvCxnSpPr>
        <p:spPr>
          <a:xfrm flipV="1">
            <a:off x="2514605" y="2787163"/>
            <a:ext cx="399154" cy="8416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3"/>
            <a:endCxn id="10" idx="1"/>
          </p:cNvCxnSpPr>
          <p:nvPr/>
        </p:nvCxnSpPr>
        <p:spPr>
          <a:xfrm>
            <a:off x="2514605" y="1940672"/>
            <a:ext cx="399154" cy="8464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3"/>
          </p:cNvCxnSpPr>
          <p:nvPr/>
        </p:nvCxnSpPr>
        <p:spPr>
          <a:xfrm flipV="1">
            <a:off x="4088422" y="2013438"/>
            <a:ext cx="1459524" cy="773725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583115" y="2022231"/>
            <a:ext cx="378070" cy="34926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099538" y="2971802"/>
            <a:ext cx="641839" cy="316521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996110" y="2708031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556738" y="216122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140857" y="2998178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6216" y="4166575"/>
            <a:ext cx="611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-.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콤포넌트</a:t>
            </a:r>
            <a:r>
              <a:rPr lang="en-US" altLang="ko-KR" sz="800" dirty="0" smtClean="0"/>
              <a:t>(*.</a:t>
            </a:r>
            <a:r>
              <a:rPr lang="en-US" altLang="ko-KR" sz="800" dirty="0" err="1" smtClean="0"/>
              <a:t>vue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 </a:t>
            </a:r>
            <a:r>
              <a:rPr lang="en-US" altLang="ko-KR" sz="800" dirty="0"/>
              <a:t>“this.$</a:t>
            </a:r>
            <a:r>
              <a:rPr lang="en-US" altLang="ko-KR" sz="800" dirty="0" err="1"/>
              <a:t>store.commit</a:t>
            </a:r>
            <a:r>
              <a:rPr lang="en-US" altLang="ko-KR" sz="800" dirty="0"/>
              <a:t>('</a:t>
            </a:r>
            <a:r>
              <a:rPr lang="en-US" altLang="ko-KR" sz="800" dirty="0" err="1"/>
              <a:t>addOneItem</a:t>
            </a:r>
            <a:r>
              <a:rPr lang="en-US" altLang="ko-KR" sz="800" dirty="0"/>
              <a:t>', text</a:t>
            </a:r>
            <a:r>
              <a:rPr lang="en-US" altLang="ko-KR" sz="800" dirty="0" smtClean="0"/>
              <a:t>);”</a:t>
            </a:r>
            <a:r>
              <a:rPr lang="ko-KR" altLang="en-US" sz="800" dirty="0" smtClean="0"/>
              <a:t>와 같이 </a:t>
            </a:r>
            <a:r>
              <a:rPr lang="en-US" altLang="ko-KR" sz="800" dirty="0" smtClean="0"/>
              <a:t>store</a:t>
            </a:r>
            <a:r>
              <a:rPr lang="ko-KR" altLang="en-US" sz="800" dirty="0" smtClean="0"/>
              <a:t>의 접근하여 </a:t>
            </a:r>
            <a:r>
              <a:rPr lang="en-US" altLang="ko-KR" sz="800" dirty="0" smtClean="0"/>
              <a:t>commit</a:t>
            </a:r>
            <a:r>
              <a:rPr lang="ko-KR" altLang="en-US" sz="800" dirty="0" smtClean="0"/>
              <a:t>을 통하여 </a:t>
            </a:r>
            <a:r>
              <a:rPr lang="en-US" altLang="ko-KR" sz="800" dirty="0" smtClean="0"/>
              <a:t>mutations method</a:t>
            </a:r>
            <a:r>
              <a:rPr lang="ko-KR" altLang="en-US" sz="800" dirty="0" smtClean="0"/>
              <a:t>에 접근 한다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-. mutations method</a:t>
            </a:r>
            <a:r>
              <a:rPr lang="ko-KR" altLang="en-US" sz="800" dirty="0" smtClean="0"/>
              <a:t>에 접근할 때 </a:t>
            </a:r>
            <a:r>
              <a:rPr lang="en-US" altLang="ko-KR" sz="800" dirty="0" smtClean="0"/>
              <a:t>“</a:t>
            </a:r>
            <a:r>
              <a:rPr lang="en-US" altLang="ko-KR" sz="800" dirty="0" err="1" smtClean="0"/>
              <a:t>Devtools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는 </a:t>
            </a:r>
            <a:r>
              <a:rPr lang="en-US" altLang="ko-KR" sz="800" dirty="0"/>
              <a:t>“</a:t>
            </a:r>
            <a:r>
              <a:rPr lang="en-US" altLang="ko-KR" sz="800" dirty="0" smtClean="0"/>
              <a:t>payload” </a:t>
            </a:r>
            <a:r>
              <a:rPr lang="ko-KR" altLang="en-US" sz="800" dirty="0" err="1" smtClean="0"/>
              <a:t>파라메터</a:t>
            </a:r>
            <a:r>
              <a:rPr lang="ko-KR" altLang="en-US" sz="800" dirty="0" smtClean="0"/>
              <a:t> 값과 같이 사용 가능 하다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-. </a:t>
            </a:r>
            <a:r>
              <a:rPr lang="ko-KR" altLang="en-US" sz="800" dirty="0" smtClean="0"/>
              <a:t>해당 </a:t>
            </a:r>
            <a:r>
              <a:rPr lang="en-US" altLang="ko-KR" sz="800" dirty="0" smtClean="0"/>
              <a:t>mutations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store</a:t>
            </a:r>
            <a:r>
              <a:rPr lang="ko-KR" altLang="en-US" sz="800" dirty="0" smtClean="0"/>
              <a:t>에 있는 </a:t>
            </a:r>
            <a:r>
              <a:rPr lang="en-US" altLang="ko-KR" sz="800" dirty="0" smtClean="0"/>
              <a:t>state </a:t>
            </a:r>
            <a:r>
              <a:rPr lang="ko-KR" altLang="en-US" sz="800" dirty="0" smtClean="0"/>
              <a:t>에 접근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변경 관리 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2388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143000" y="1371600"/>
            <a:ext cx="3824654" cy="1608992"/>
          </a:xfrm>
          <a:prstGeom prst="roundRect">
            <a:avLst>
              <a:gd name="adj" fmla="val 57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4605" y="1590479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TodoInput.vue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18575" y="1590478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TodoList.vue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10635" y="1590479"/>
            <a:ext cx="1072086" cy="3565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App.vue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4605" y="2434541"/>
            <a:ext cx="1072086" cy="356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Store.js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2"/>
            <a:endCxn id="9" idx="1"/>
          </p:cNvCxnSpPr>
          <p:nvPr/>
        </p:nvCxnSpPr>
        <p:spPr>
          <a:xfrm rot="16200000" flipH="1">
            <a:off x="1847749" y="1945964"/>
            <a:ext cx="665784" cy="6679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9" idx="0"/>
          </p:cNvCxnSpPr>
          <p:nvPr/>
        </p:nvCxnSpPr>
        <p:spPr>
          <a:xfrm rot="5400000">
            <a:off x="2806896" y="2190788"/>
            <a:ext cx="48750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7" idx="2"/>
            <a:endCxn id="9" idx="3"/>
          </p:cNvCxnSpPr>
          <p:nvPr/>
        </p:nvCxnSpPr>
        <p:spPr>
          <a:xfrm rot="5400000">
            <a:off x="3587763" y="1945964"/>
            <a:ext cx="665785" cy="6679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5079" y="203370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초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65280" y="203370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0.3</a:t>
            </a:r>
            <a:r>
              <a:rPr lang="ko-KR" altLang="en-US" sz="1000" dirty="0" smtClean="0"/>
              <a:t>초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62899" y="203370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2.2</a:t>
            </a:r>
            <a:r>
              <a:rPr lang="ko-KR" altLang="en-US" sz="1000" dirty="0" smtClean="0"/>
              <a:t>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806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89433" y="63952"/>
            <a:ext cx="9090897" cy="6741295"/>
          </a:xfrm>
          <a:prstGeom prst="roundRect">
            <a:avLst>
              <a:gd name="adj" fmla="val 11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49" y="3648320"/>
            <a:ext cx="3594223" cy="3042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6" y="3648320"/>
            <a:ext cx="5068765" cy="3044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26" y="312542"/>
            <a:ext cx="5671405" cy="30477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5349" y="343287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store.js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4226" y="97547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/>
              <a:t>TodoList.vue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4226" y="3432876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/>
              <a:t>TodoList.vue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6701200" y="5363431"/>
            <a:ext cx="2400301" cy="905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92113" y="4636479"/>
            <a:ext cx="3795349" cy="1623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31622" y="4255478"/>
            <a:ext cx="2540278" cy="19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70837" y="1245450"/>
            <a:ext cx="967155" cy="17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1"/>
            <a:endCxn id="11" idx="3"/>
          </p:cNvCxnSpPr>
          <p:nvPr/>
        </p:nvCxnSpPr>
        <p:spPr>
          <a:xfrm flipH="1" flipV="1">
            <a:off x="5187462" y="5448302"/>
            <a:ext cx="1513738" cy="3679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  <a:endCxn id="13" idx="2"/>
          </p:cNvCxnSpPr>
          <p:nvPr/>
        </p:nvCxnSpPr>
        <p:spPr>
          <a:xfrm flipV="1">
            <a:off x="3289788" y="1424356"/>
            <a:ext cx="1264627" cy="3212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033737" y="260576"/>
            <a:ext cx="10299548" cy="4979640"/>
          </a:xfrm>
          <a:prstGeom prst="roundRect">
            <a:avLst>
              <a:gd name="adj" fmla="val 11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74" y="419422"/>
            <a:ext cx="4697657" cy="4145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96154" y="1474050"/>
            <a:ext cx="1055077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0478" y="2672734"/>
            <a:ext cx="762000" cy="184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7800" y="3220788"/>
            <a:ext cx="1664677" cy="410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2102" y="4141050"/>
            <a:ext cx="3185744" cy="175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71347" y="2552700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92470" y="3220787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17023" y="1573823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0775" y="4565397"/>
            <a:ext cx="478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en-US" altLang="ko-KR" sz="800" dirty="0" err="1" smtClean="0"/>
              <a:t>mapMutations</a:t>
            </a:r>
            <a:r>
              <a:rPr lang="en-US" altLang="ko-KR" sz="800" dirty="0" smtClean="0"/>
              <a:t> import</a:t>
            </a:r>
          </a:p>
          <a:p>
            <a:r>
              <a:rPr lang="en-US" altLang="ko-KR" sz="800" dirty="0" smtClean="0"/>
              <a:t>2. …</a:t>
            </a:r>
            <a:r>
              <a:rPr lang="en-US" altLang="ko-KR" sz="800" dirty="0" err="1" smtClean="0"/>
              <a:t>mapMutations</a:t>
            </a:r>
            <a:r>
              <a:rPr lang="ko-KR" altLang="en-US" sz="800" dirty="0" smtClean="0"/>
              <a:t>를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사용하여 </a:t>
            </a:r>
            <a:r>
              <a:rPr lang="en-US" altLang="ko-KR" sz="800" dirty="0" smtClean="0"/>
              <a:t>‘</a:t>
            </a:r>
            <a:r>
              <a:rPr lang="en-US" altLang="ko-KR" sz="800" dirty="0" err="1" smtClean="0"/>
              <a:t>removeOneItem</a:t>
            </a:r>
            <a:r>
              <a:rPr lang="en-US" altLang="ko-KR" sz="800" dirty="0" smtClean="0"/>
              <a:t>’ store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mutations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‘</a:t>
            </a:r>
            <a:r>
              <a:rPr lang="en-US" altLang="ko-KR" sz="800" dirty="0" err="1" smtClean="0"/>
              <a:t>removeTodo</a:t>
            </a:r>
            <a:r>
              <a:rPr lang="en-US" altLang="ko-KR" sz="800" dirty="0" smtClean="0"/>
              <a:t>’ </a:t>
            </a:r>
            <a:r>
              <a:rPr lang="ko-KR" altLang="en-US" sz="800" dirty="0" smtClean="0"/>
              <a:t>이름으로 호출</a:t>
            </a:r>
            <a:endParaRPr lang="en-US" altLang="ko-KR" sz="800" dirty="0" smtClean="0"/>
          </a:p>
          <a:p>
            <a:r>
              <a:rPr lang="en-US" altLang="ko-KR" sz="800" dirty="0" smtClean="0"/>
              <a:t>3. ‘</a:t>
            </a:r>
            <a:r>
              <a:rPr lang="en-US" altLang="ko-KR" sz="800" dirty="0" err="1" smtClean="0"/>
              <a:t>removeOneItem</a:t>
            </a:r>
            <a:r>
              <a:rPr lang="en-US" altLang="ko-KR" sz="800" dirty="0" smtClean="0"/>
              <a:t>’ </a:t>
            </a:r>
            <a:r>
              <a:rPr lang="ko-KR" altLang="en-US" sz="800" dirty="0" smtClean="0"/>
              <a:t>메서드의 </a:t>
            </a:r>
            <a:r>
              <a:rPr lang="en-US" altLang="ko-KR" sz="800" dirty="0" smtClean="0"/>
              <a:t>mutation helper </a:t>
            </a:r>
            <a:r>
              <a:rPr lang="ko-KR" altLang="en-US" sz="800" dirty="0" smtClean="0"/>
              <a:t>호출의 </a:t>
            </a:r>
            <a:r>
              <a:rPr lang="ko-KR" altLang="en-US" sz="800" dirty="0" err="1" smtClean="0"/>
              <a:t>파라메터</a:t>
            </a:r>
            <a:r>
              <a:rPr lang="ko-KR" altLang="en-US" sz="800" dirty="0" smtClean="0"/>
              <a:t> 개수 맞춤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기존의 </a:t>
            </a:r>
            <a:r>
              <a:rPr lang="en-US" altLang="ko-KR" sz="800" dirty="0" err="1" smtClean="0"/>
              <a:t>removeTodo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메서드에서 </a:t>
            </a:r>
            <a:r>
              <a:rPr lang="en-US" altLang="ko-KR" sz="800" dirty="0" err="1" smtClean="0"/>
              <a:t>store.commi</a:t>
            </a:r>
            <a:r>
              <a:rPr lang="ko-KR" altLang="en-US" sz="800" dirty="0" smtClean="0"/>
              <a:t>을 사용하여 </a:t>
            </a:r>
            <a:r>
              <a:rPr lang="en-US" altLang="ko-KR" sz="800" dirty="0" smtClean="0"/>
              <a:t>mutations </a:t>
            </a:r>
            <a:r>
              <a:rPr lang="ko-KR" altLang="en-US" sz="800" dirty="0" smtClean="0"/>
              <a:t>호출</a:t>
            </a:r>
            <a:endParaRPr lang="en-US" altLang="ko-KR" sz="8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55" y="1712745"/>
            <a:ext cx="4595473" cy="210474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987562" y="2558560"/>
            <a:ext cx="501162" cy="5978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99030" y="2791491"/>
            <a:ext cx="3730870" cy="70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88833" y="4019179"/>
            <a:ext cx="158261" cy="158261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93850" y="4222687"/>
            <a:ext cx="3076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593850" y="4251262"/>
            <a:ext cx="3076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5" idx="1"/>
          </p:cNvCxnSpPr>
          <p:nvPr/>
        </p:nvCxnSpPr>
        <p:spPr>
          <a:xfrm flipV="1">
            <a:off x="3112477" y="3145415"/>
            <a:ext cx="3786553" cy="280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9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680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Walter</dc:creator>
  <cp:lastModifiedBy>Walter</cp:lastModifiedBy>
  <cp:revision>43</cp:revision>
  <dcterms:created xsi:type="dcterms:W3CDTF">2021-09-13T11:20:15Z</dcterms:created>
  <dcterms:modified xsi:type="dcterms:W3CDTF">2021-10-28T22:11:05Z</dcterms:modified>
</cp:coreProperties>
</file>