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BD737-D2F1-1242-9C73-E53881EAB923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C4A62-A01B-DE40-BCC6-00B4BC98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6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C4A62-A01B-DE40-BCC6-00B4BC9866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2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5462-3852-804F-9EFD-AF56C471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D1AB9-0DA7-B04C-84B3-B21588B1C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3C67-45BA-724A-963C-3867571F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A03D-BDE1-584D-9EEE-ACA68140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A8FD0-DA5A-2F41-923D-70FEFC98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27CF-719D-604D-9E85-DB794E43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8C512-33DD-9F4E-8665-186EA155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C5E73-8FAA-504C-8C0D-62033941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1B72-10A6-274D-9AD5-8B287407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8EB1-006A-BE43-81D0-A71E2416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D114A-1AF0-EE4A-99F1-0296870F8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E2003-C0A4-7D46-B4F5-D43D33AE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61877-5222-0046-B010-C774C43E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9FDA-52EF-DF4D-A2AC-2482D079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ACFC-7364-D944-BABB-AAF49237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7DDE-C0F3-3848-B534-A8C4C89E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62B8-0749-BB45-A40D-1DE54E96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F0FD-44B3-814A-B440-3ED29696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0784-9F7F-414D-927E-9C4C06DF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DCE0-2536-F948-ACFD-D3A33D13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1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C6F-4D4B-B744-B8C4-43B7DAE2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213F3-2843-404D-BB94-7E6C63EF2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5FA2-871E-3C44-925D-4738E9D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684D-AF79-1546-BA5D-4EEABA46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8661-A534-184F-A068-8A79D9AB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A29A-467C-FB4A-A9F5-E3CCEDAD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6237-5480-7745-94A5-CA5E9AC26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F2C5B-CDA8-FB48-80C1-EC135CA33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8760-5746-4A46-834C-B5BDF37A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211C-3A63-1F43-859B-DE129B36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7B449-F4A5-F541-B33F-90AB6FFC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5C4-3C0F-524A-BE7F-D2935980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8B77-458E-F441-80F0-77B67089E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C3360-C192-D747-8F6C-7EAA7F0C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4F2FB-AE70-4841-BFED-73D8E5E3B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D0C8D-4473-B346-A67D-B5CB5AE60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41CF4-1F11-CC4F-AC03-030FF4D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BFE4D-1192-0B46-8829-9DBBDA73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67AC7-C11A-9949-A1EF-B975E015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7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7750-18C4-4348-AC79-46594B92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0629F-DDBE-9645-81D7-D2843688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C6B8-C6DA-8B4F-AE08-86CCBA2A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0C6C9-90CA-8549-8EB2-88226340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D3126-A4C2-D642-94F3-268FC19D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4CC75-C377-1D46-9DCC-30F9426A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1104C-7897-0441-9B50-1BB8A257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94EF-1537-EE43-9FA7-425D187C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77FB-9F20-6841-AFD1-DB664145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EA795-A134-2247-9E4F-42352BAA3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86D37-CAF2-C74B-9F4E-05675A5F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CA023-7D0C-D84B-B10F-A6136A4F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B057E-15D6-394E-B193-BD17B45C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F6EF-1C45-3D43-90FF-F7DCA360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7D5C7-6E5F-7249-841E-701AB6A43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EA395-FDF2-7545-A355-6A64C3D6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52C8A-FF5F-C34D-9239-1F67EE01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A324-D7DF-274A-AE6B-DF790430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B18F3-EB60-0E42-9384-4F9D90E8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3045F-C70A-3C4A-B468-67E0F28D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20C13-10D2-BC46-ADF1-B40F198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6EF4-2CE1-DC4D-B59F-9AE700685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DF25-6A81-B244-9421-E6503F129A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682A-3DFE-A741-979B-F878E98DD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DEB6-425D-8A46-A1F2-D9148B89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773C-54F6-AE46-BD59-D5771D7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E1C48-C744-9149-A132-2117D2F03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52" r="15701" b="829"/>
          <a:stretch/>
        </p:blipFill>
        <p:spPr>
          <a:xfrm>
            <a:off x="264959" y="355106"/>
            <a:ext cx="4944862" cy="6019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5DB29A-7338-6F41-BF65-60A06DB690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7559494" y="355105"/>
            <a:ext cx="4508485" cy="6019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5A2CF1-AD0F-E14A-9A20-CC7478F8965D}"/>
              </a:ext>
            </a:extLst>
          </p:cNvPr>
          <p:cNvSpPr txBox="1"/>
          <p:nvPr/>
        </p:nvSpPr>
        <p:spPr>
          <a:xfrm>
            <a:off x="5081804" y="2249424"/>
            <a:ext cx="2349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spc="-150" dirty="0">
                <a:latin typeface="Bradley Hand" pitchFamily="2" charset="77"/>
              </a:rPr>
              <a:t>Stay  </a:t>
            </a:r>
          </a:p>
          <a:p>
            <a:pPr algn="ctr"/>
            <a:r>
              <a:rPr lang="en-US" sz="6000" i="1" spc="-150" dirty="0">
                <a:latin typeface="Bradley Hand" pitchFamily="2" charset="77"/>
              </a:rPr>
              <a:t> a</a:t>
            </a:r>
          </a:p>
          <a:p>
            <a:pPr algn="ctr"/>
            <a:r>
              <a:rPr lang="en-US" sz="6000" i="1" spc="-150" dirty="0">
                <a:latin typeface="Bradley Hand" pitchFamily="2" charset="77"/>
              </a:rPr>
              <a:t> While</a:t>
            </a:r>
          </a:p>
        </p:txBody>
      </p:sp>
    </p:spTree>
    <p:extLst>
      <p:ext uri="{BB962C8B-B14F-4D97-AF65-F5344CB8AC3E}">
        <p14:creationId xmlns:p14="http://schemas.microsoft.com/office/powerpoint/2010/main" val="369463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Laban Kiplagat</dc:creator>
  <cp:lastModifiedBy>Laban Kiplagat</cp:lastModifiedBy>
  <cp:revision>2</cp:revision>
  <dcterms:created xsi:type="dcterms:W3CDTF">2019-10-04T11:38:35Z</dcterms:created>
  <dcterms:modified xsi:type="dcterms:W3CDTF">2019-10-04T12:32:55Z</dcterms:modified>
</cp:coreProperties>
</file>