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2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DF32-F728-43F6-81F6-ECFC43A2688F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9A68-AC66-47C9-A48A-82615B0B251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DF32-F728-43F6-81F6-ECFC43A2688F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9A68-AC66-47C9-A48A-82615B0B25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DF32-F728-43F6-81F6-ECFC43A2688F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9A68-AC66-47C9-A48A-82615B0B25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DF32-F728-43F6-81F6-ECFC43A2688F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9A68-AC66-47C9-A48A-82615B0B25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DF32-F728-43F6-81F6-ECFC43A2688F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1DA9A68-AC66-47C9-A48A-82615B0B25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DF32-F728-43F6-81F6-ECFC43A2688F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9A68-AC66-47C9-A48A-82615B0B25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DF32-F728-43F6-81F6-ECFC43A2688F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9A68-AC66-47C9-A48A-82615B0B25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DF32-F728-43F6-81F6-ECFC43A2688F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9A68-AC66-47C9-A48A-82615B0B25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DF32-F728-43F6-81F6-ECFC43A2688F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9A68-AC66-47C9-A48A-82615B0B25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DF32-F728-43F6-81F6-ECFC43A2688F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9A68-AC66-47C9-A48A-82615B0B25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DF32-F728-43F6-81F6-ECFC43A2688F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9A68-AC66-47C9-A48A-82615B0B251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8BBDF32-F728-43F6-81F6-ECFC43A2688F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1DA9A68-AC66-47C9-A48A-82615B0B2510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Vrindha</a:t>
            </a:r>
            <a:r>
              <a:rPr lang="en-US" dirty="0" smtClean="0"/>
              <a:t> Store Data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Excel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32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939336" cy="175679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Q. </a:t>
            </a:r>
            <a:r>
              <a:rPr lang="en-US" dirty="0" err="1" smtClean="0"/>
              <a:t>Vrindha</a:t>
            </a:r>
            <a:r>
              <a:rPr lang="en-US" dirty="0" smtClean="0"/>
              <a:t> Store wants to create an annual sales report for 2023.so </a:t>
            </a:r>
            <a:r>
              <a:rPr lang="en-US" dirty="0" err="1" smtClean="0"/>
              <a:t>that,Vrindha</a:t>
            </a:r>
            <a:r>
              <a:rPr lang="en-US" dirty="0" smtClean="0"/>
              <a:t> Can understand their </a:t>
            </a:r>
            <a:r>
              <a:rPr lang="en-US" dirty="0" err="1" smtClean="0"/>
              <a:t>customes</a:t>
            </a:r>
            <a:r>
              <a:rPr lang="en-US" dirty="0" smtClean="0"/>
              <a:t> and grow more sales in 2024.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600" y="3068960"/>
            <a:ext cx="7715200" cy="305720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SAMPLE QUESTIONS</a:t>
            </a:r>
            <a:endParaRPr lang="en-IN" dirty="0" smtClean="0"/>
          </a:p>
          <a:p>
            <a:endParaRPr lang="en-US" dirty="0">
              <a:solidFill>
                <a:srgbClr val="FFFF00"/>
              </a:solidFill>
            </a:endParaRPr>
          </a:p>
          <a:p>
            <a:pPr marL="651510" indent="-514350" algn="just">
              <a:buFont typeface="+mj-lt"/>
              <a:buAutoNum type="arabicPeriod"/>
            </a:pPr>
            <a:r>
              <a:rPr lang="en-US" dirty="0" smtClean="0"/>
              <a:t>Compare the sales and orders using single chart.</a:t>
            </a:r>
          </a:p>
          <a:p>
            <a:pPr marL="651510" indent="-514350" algn="just">
              <a:buFont typeface="+mj-lt"/>
              <a:buAutoNum type="arabicPeriod"/>
            </a:pPr>
            <a:r>
              <a:rPr lang="en-US" dirty="0" smtClean="0"/>
              <a:t>Which month got the highest sales and orders?</a:t>
            </a:r>
          </a:p>
          <a:p>
            <a:pPr marL="651510" indent="-514350" algn="just">
              <a:buFont typeface="+mj-lt"/>
              <a:buAutoNum type="arabicPeriod"/>
            </a:pPr>
            <a:r>
              <a:rPr lang="en-US" dirty="0" smtClean="0"/>
              <a:t>Who purchased more Men or Women in 2023?</a:t>
            </a:r>
          </a:p>
          <a:p>
            <a:pPr marL="651510" indent="-514350" algn="just">
              <a:buFont typeface="+mj-lt"/>
              <a:buAutoNum type="arabicPeriod"/>
            </a:pPr>
            <a:r>
              <a:rPr lang="en-US" dirty="0" smtClean="0"/>
              <a:t>What are different Order status in 2023?</a:t>
            </a:r>
          </a:p>
          <a:p>
            <a:pPr marL="651510" indent="-514350" algn="just">
              <a:buFont typeface="+mj-lt"/>
              <a:buAutoNum type="arabicPeriod"/>
            </a:pPr>
            <a:r>
              <a:rPr lang="en-US" dirty="0" smtClean="0"/>
              <a:t>List top 5 states contributing to maximum sales?</a:t>
            </a:r>
          </a:p>
          <a:p>
            <a:pPr marL="651510" indent="-514350" algn="just">
              <a:buFont typeface="+mj-lt"/>
              <a:buAutoNum type="arabicPeriod"/>
            </a:pPr>
            <a:r>
              <a:rPr lang="en-US" dirty="0" smtClean="0"/>
              <a:t>Which channel is contributing to maximum sales?</a:t>
            </a:r>
          </a:p>
          <a:p>
            <a:pPr marL="13716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591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247135"/>
            <a:ext cx="8229600" cy="1309657"/>
          </a:xfrm>
        </p:spPr>
        <p:txBody>
          <a:bodyPr/>
          <a:lstStyle/>
          <a:p>
            <a:r>
              <a:rPr lang="en-US" dirty="0" smtClean="0"/>
              <a:t>Sample insights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16832"/>
            <a:ext cx="6400800" cy="4176464"/>
          </a:xfrm>
        </p:spPr>
        <p:txBody>
          <a:bodyPr>
            <a:normAutofit fontScale="47500" lnSpcReduction="20000"/>
          </a:bodyPr>
          <a:lstStyle/>
          <a:p>
            <a:pPr marL="514350" indent="-514350" algn="just">
              <a:buAutoNum type="arabicPeriod"/>
            </a:pPr>
            <a:r>
              <a:rPr lang="en-US" sz="5000" dirty="0" smtClean="0"/>
              <a:t>Sales </a:t>
            </a:r>
            <a:r>
              <a:rPr lang="en-US" sz="5000" dirty="0" err="1" smtClean="0"/>
              <a:t>hightest</a:t>
            </a:r>
            <a:r>
              <a:rPr lang="en-US" sz="5000" dirty="0" smtClean="0"/>
              <a:t> in march then decreased.</a:t>
            </a:r>
          </a:p>
          <a:p>
            <a:pPr marL="514350" indent="-514350" algn="just">
              <a:buAutoNum type="arabicPeriod"/>
            </a:pPr>
            <a:r>
              <a:rPr lang="en-US" sz="5000" dirty="0" smtClean="0"/>
              <a:t>March </a:t>
            </a:r>
            <a:r>
              <a:rPr lang="en-US" sz="5000" dirty="0" err="1" smtClean="0"/>
              <a:t>heighest</a:t>
            </a:r>
            <a:r>
              <a:rPr lang="en-US" sz="5000" dirty="0" smtClean="0"/>
              <a:t> sales</a:t>
            </a:r>
          </a:p>
          <a:p>
            <a:pPr marL="514350" indent="-514350" algn="just">
              <a:buAutoNum type="arabicPeriod"/>
            </a:pPr>
            <a:r>
              <a:rPr lang="en-US" sz="5000" dirty="0" smtClean="0"/>
              <a:t>Women are more likely to buy compared to men(69%).</a:t>
            </a:r>
          </a:p>
          <a:p>
            <a:pPr marL="514350" indent="-514350" algn="just">
              <a:buAutoNum type="arabicPeriod"/>
            </a:pPr>
            <a:r>
              <a:rPr lang="en-US" sz="5000" dirty="0" err="1" smtClean="0"/>
              <a:t>Mharastra,Karnatka</a:t>
            </a:r>
            <a:r>
              <a:rPr lang="en-US" sz="5000" dirty="0" smtClean="0"/>
              <a:t> and </a:t>
            </a:r>
            <a:r>
              <a:rPr lang="en-US" sz="5000" dirty="0" err="1" smtClean="0"/>
              <a:t>uttar</a:t>
            </a:r>
            <a:r>
              <a:rPr lang="en-US" sz="5000" dirty="0" smtClean="0"/>
              <a:t> </a:t>
            </a:r>
            <a:r>
              <a:rPr lang="en-US" sz="5000" dirty="0" err="1" smtClean="0"/>
              <a:t>pradesh</a:t>
            </a:r>
            <a:r>
              <a:rPr lang="en-US" sz="5000" dirty="0" smtClean="0"/>
              <a:t> are top 3 states(~35%)</a:t>
            </a:r>
          </a:p>
          <a:p>
            <a:pPr marL="514350" indent="-514350" algn="just">
              <a:buAutoNum type="arabicPeriod"/>
            </a:pPr>
            <a:r>
              <a:rPr lang="en-US" sz="5000" dirty="0" smtClean="0"/>
              <a:t>Adult age group(30-49 </a:t>
            </a:r>
            <a:r>
              <a:rPr lang="en-US" sz="5000" dirty="0" err="1" smtClean="0"/>
              <a:t>yrs</a:t>
            </a:r>
            <a:r>
              <a:rPr lang="en-US" sz="5000" dirty="0" smtClean="0"/>
              <a:t> ) is max contributing(~50%).</a:t>
            </a:r>
          </a:p>
          <a:p>
            <a:pPr marL="514350" indent="-514350" algn="just">
              <a:buAutoNum type="arabicPeriod"/>
            </a:pPr>
            <a:r>
              <a:rPr lang="en-US" sz="5000" dirty="0" smtClean="0"/>
              <a:t>Amazon ,</a:t>
            </a:r>
            <a:r>
              <a:rPr lang="en-US" sz="5000" dirty="0" err="1" smtClean="0"/>
              <a:t>Flipcart</a:t>
            </a:r>
            <a:r>
              <a:rPr lang="en-US" sz="5000" dirty="0" smtClean="0"/>
              <a:t> and </a:t>
            </a:r>
            <a:r>
              <a:rPr lang="en-US" sz="5000" dirty="0" err="1" smtClean="0"/>
              <a:t>Myntra</a:t>
            </a:r>
            <a:r>
              <a:rPr lang="en-US" sz="5000" dirty="0" smtClean="0"/>
              <a:t> channels are contributing(~80%).</a:t>
            </a:r>
          </a:p>
          <a:p>
            <a:pPr marL="514350" indent="-514350" algn="just">
              <a:buAutoNum type="arabicPeriod"/>
            </a:pPr>
            <a:endParaRPr lang="en-US" sz="5000" dirty="0" smtClean="0"/>
          </a:p>
          <a:p>
            <a:pPr marL="514350" indent="-514350" algn="just">
              <a:buAutoNum type="arabicPeriod"/>
            </a:pPr>
            <a:endParaRPr lang="en-US" dirty="0" smtClean="0"/>
          </a:p>
          <a:p>
            <a:pPr algn="just"/>
            <a:endParaRPr lang="en-IN" sz="29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36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260648"/>
            <a:ext cx="8229600" cy="1512168"/>
          </a:xfrm>
        </p:spPr>
        <p:txBody>
          <a:bodyPr>
            <a:normAutofit/>
          </a:bodyPr>
          <a:lstStyle/>
          <a:p>
            <a:r>
              <a:rPr lang="en-US" dirty="0" smtClean="0"/>
              <a:t>FINAL CONCLUSION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92896"/>
            <a:ext cx="6400800" cy="259140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Target </a:t>
            </a:r>
            <a:r>
              <a:rPr lang="en-US" b="1" dirty="0" smtClean="0"/>
              <a:t>Women</a:t>
            </a:r>
            <a:r>
              <a:rPr lang="en-US" dirty="0" smtClean="0"/>
              <a:t> customers of age group (30-49 </a:t>
            </a:r>
            <a:r>
              <a:rPr lang="en-US" dirty="0" err="1" smtClean="0"/>
              <a:t>yrs</a:t>
            </a:r>
            <a:r>
              <a:rPr lang="en-US" dirty="0" smtClean="0"/>
              <a:t>) living in </a:t>
            </a:r>
            <a:r>
              <a:rPr lang="en-US" b="1" dirty="0" smtClean="0"/>
              <a:t>Maharashtra, Karnataka and Uttar </a:t>
            </a:r>
            <a:r>
              <a:rPr lang="en-US" b="1" dirty="0"/>
              <a:t>P</a:t>
            </a:r>
            <a:r>
              <a:rPr lang="en-US" b="1" dirty="0" smtClean="0"/>
              <a:t>radesh </a:t>
            </a:r>
            <a:r>
              <a:rPr lang="en-US" dirty="0" smtClean="0"/>
              <a:t>by showing ads/offers/coupons  available on Amazon ,</a:t>
            </a:r>
            <a:r>
              <a:rPr lang="en-US" dirty="0" err="1" smtClean="0"/>
              <a:t>Flipkart</a:t>
            </a:r>
            <a:r>
              <a:rPr lang="en-US" dirty="0" smtClean="0"/>
              <a:t> and </a:t>
            </a:r>
            <a:r>
              <a:rPr lang="en-US" dirty="0" err="1" smtClean="0"/>
              <a:t>Myntra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37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38</TotalTime>
  <Words>172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Apex</vt:lpstr>
      <vt:lpstr>Vrindha Store Data analysis</vt:lpstr>
      <vt:lpstr>Objective</vt:lpstr>
      <vt:lpstr>Sample insights</vt:lpstr>
      <vt:lpstr>FINAL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Vrindha Store Data analysis</dc:title>
  <dc:creator>DELL</dc:creator>
  <cp:lastModifiedBy>DELL</cp:lastModifiedBy>
  <cp:revision>4</cp:revision>
  <dcterms:created xsi:type="dcterms:W3CDTF">2024-07-08T05:31:54Z</dcterms:created>
  <dcterms:modified xsi:type="dcterms:W3CDTF">2024-07-08T06:10:25Z</dcterms:modified>
</cp:coreProperties>
</file>