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75" r:id="rId4"/>
    <p:sldId id="258" r:id="rId5"/>
    <p:sldId id="259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82" r:id="rId15"/>
    <p:sldId id="283" r:id="rId16"/>
    <p:sldId id="285" r:id="rId17"/>
    <p:sldId id="276" r:id="rId18"/>
    <p:sldId id="277" r:id="rId19"/>
    <p:sldId id="272" r:id="rId20"/>
    <p:sldId id="271" r:id="rId21"/>
    <p:sldId id="273" r:id="rId22"/>
    <p:sldId id="267" r:id="rId23"/>
    <p:sldId id="269" r:id="rId24"/>
    <p:sldId id="270" r:id="rId25"/>
  </p:sldIdLst>
  <p:sldSz cx="9144000" cy="5143500" type="screen16x9"/>
  <p:notesSz cx="6858000" cy="9144000"/>
  <p:embeddedFontLst>
    <p:embeddedFont>
      <p:font typeface="Old Standard TT" panose="020B0604020202020204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4c613fdd_7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84c613fdd_7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4c613fdd_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4c613fdd_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4c613fdd_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4c613fdd_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30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4c613fdd_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4c613fdd_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9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4c613fdd_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4c613fdd_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44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bff7ea7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bff7ea7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84c613fdd_7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84c613fdd_7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bff7ea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bff7ea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bff7ea7b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8bff7ea7b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bff7ea7b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bff7ea7b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bff7ea7b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bff7ea7b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4c613fdd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84c613fdd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4c613fdd_7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4c613fdd_7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onnya/FlyFil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FlyFiler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611525"/>
            <a:ext cx="37893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Rupali Tasnim Samad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60914</a:t>
            </a:r>
            <a:endParaRPr sz="22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4207450" y="3611525"/>
            <a:ext cx="4547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Supervised by,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B M Mainul Hossain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Associate Professor, IIT DU</a:t>
            </a:r>
            <a:endParaRPr sz="22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6941475" y="3641500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Read from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59575" y="3641500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Create New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750525" y="3667450"/>
            <a:ext cx="1628700" cy="92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Write in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800225" y="514350"/>
            <a:ext cx="6065100" cy="1050000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dirty="0">
                <a:latin typeface="Old Standard TT"/>
                <a:ea typeface="Old Standard TT"/>
                <a:cs typeface="Old Standard TT"/>
                <a:sym typeface="Old Standard TT"/>
              </a:rPr>
              <a:t>Features Implemented in </a:t>
            </a:r>
            <a:r>
              <a:rPr lang="en-SG" sz="3000" dirty="0" err="1">
                <a:latin typeface="Old Standard TT"/>
                <a:ea typeface="Old Standard TT"/>
                <a:cs typeface="Old Standard TT"/>
                <a:sym typeface="Old Standard TT"/>
              </a:rPr>
              <a:t>FlyFiler</a:t>
            </a:r>
            <a:endParaRPr sz="30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013875" y="1972850"/>
            <a:ext cx="31020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Login-Registration Portal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941475" y="2248475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Copy Contents of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66725" y="2248475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Update a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693842" y="2248475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Rename a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250250" y="546500"/>
            <a:ext cx="4736400" cy="1050000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Old Standard TT"/>
                <a:ea typeface="Old Standard TT"/>
                <a:cs typeface="Old Standard TT"/>
                <a:sym typeface="Old Standard TT"/>
              </a:rPr>
              <a:t>Continued…</a:t>
            </a:r>
            <a:endParaRPr sz="30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24;p21">
            <a:extLst>
              <a:ext uri="{FF2B5EF4-FFF2-40B4-BE49-F238E27FC236}">
                <a16:creationId xmlns:a16="http://schemas.microsoft.com/office/drawing/2014/main" id="{2B4BF970-BC94-DABF-1A27-C00003181A80}"/>
              </a:ext>
            </a:extLst>
          </p:cNvPr>
          <p:cNvSpPr/>
          <p:nvPr/>
        </p:nvSpPr>
        <p:spPr>
          <a:xfrm>
            <a:off x="3734834" y="3875750"/>
            <a:ext cx="1767231" cy="9663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Old Standard TT"/>
                <a:ea typeface="Old Standard TT"/>
                <a:cs typeface="Old Standard TT"/>
                <a:sym typeface="Old Standard TT"/>
              </a:rPr>
              <a:t>Text File Compression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Old Standard TT"/>
                <a:ea typeface="Old Standard TT"/>
                <a:cs typeface="Old Standard TT"/>
                <a:sym typeface="Old Standard TT"/>
              </a:rPr>
              <a:t>Decompression</a:t>
            </a:r>
            <a:endParaRPr sz="17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" name="Google Shape;124;p21">
            <a:extLst>
              <a:ext uri="{FF2B5EF4-FFF2-40B4-BE49-F238E27FC236}">
                <a16:creationId xmlns:a16="http://schemas.microsoft.com/office/drawing/2014/main" id="{8CEAED76-BD6D-529D-6694-EF2673FFB20D}"/>
              </a:ext>
            </a:extLst>
          </p:cNvPr>
          <p:cNvSpPr/>
          <p:nvPr/>
        </p:nvSpPr>
        <p:spPr>
          <a:xfrm>
            <a:off x="6986650" y="3768931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Old Standard TT"/>
                <a:ea typeface="Old Standard TT"/>
                <a:cs typeface="Old Standard TT"/>
                <a:sym typeface="Old Standard TT"/>
              </a:rPr>
              <a:t>Text Encryption &amp; Decryption</a:t>
            </a:r>
            <a:endParaRPr sz="17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" name="Google Shape;124;p21">
            <a:extLst>
              <a:ext uri="{FF2B5EF4-FFF2-40B4-BE49-F238E27FC236}">
                <a16:creationId xmlns:a16="http://schemas.microsoft.com/office/drawing/2014/main" id="{62D38C20-3E15-DDBB-E659-84F41A9378F5}"/>
              </a:ext>
            </a:extLst>
          </p:cNvPr>
          <p:cNvSpPr/>
          <p:nvPr/>
        </p:nvSpPr>
        <p:spPr>
          <a:xfrm>
            <a:off x="666725" y="3875750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 dirty="0">
                <a:latin typeface="Old Standard TT"/>
                <a:ea typeface="Old Standard TT"/>
                <a:cs typeface="Old Standard TT"/>
                <a:sym typeface="Old Standard TT"/>
              </a:rPr>
              <a:t>File Encryption &amp; Decryption</a:t>
            </a:r>
            <a:endParaRPr sz="17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2203800" y="514350"/>
            <a:ext cx="4736400" cy="1050000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Continued…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575100" y="2398475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List Files from Directory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757650" y="2398475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Get Size of Directory Files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6873450" y="2398475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Clear Contents of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128950" y="3739700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Merge Contents of two Files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5244750" y="3739700"/>
            <a:ext cx="1628700" cy="97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Remove a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875225" y="192875"/>
            <a:ext cx="5368500" cy="1050000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Old Standard TT"/>
                <a:ea typeface="Old Standard TT"/>
                <a:cs typeface="Old Standard TT"/>
                <a:sym typeface="Old Standard TT"/>
              </a:rPr>
              <a:t>Search Option Menu</a:t>
            </a:r>
            <a:endParaRPr sz="30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605575" y="1429575"/>
            <a:ext cx="3907800" cy="450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Search word and number of occurrences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605575" y="2066275"/>
            <a:ext cx="3907800" cy="450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Search character and number of occurrences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2605575" y="2658038"/>
            <a:ext cx="3907800" cy="450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longest word in File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618100" y="3249825"/>
            <a:ext cx="3907800" cy="450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shortest word in File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618100" y="3886525"/>
            <a:ext cx="3907800" cy="450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Count number of lines in File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2618100" y="4476250"/>
            <a:ext cx="3907800" cy="450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if any digit in present in File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757D23-2E07-88AC-2E7C-C595F194510D}"/>
              </a:ext>
            </a:extLst>
          </p:cNvPr>
          <p:cNvSpPr/>
          <p:nvPr/>
        </p:nvSpPr>
        <p:spPr>
          <a:xfrm>
            <a:off x="2046513" y="29171"/>
            <a:ext cx="545011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5AAF3-FC94-7A08-58D3-F87E3037BB29}"/>
              </a:ext>
            </a:extLst>
          </p:cNvPr>
          <p:cNvSpPr txBox="1"/>
          <p:nvPr/>
        </p:nvSpPr>
        <p:spPr>
          <a:xfrm flipH="1">
            <a:off x="3113316" y="159657"/>
            <a:ext cx="398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2"/>
                </a:solidFill>
                <a:latin typeface="Old Standard TT" panose="020B0604020202020204" charset="0"/>
              </a:rPr>
              <a:t>Functions Used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7DF1E-659D-71F8-C85E-2018DA00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83" y="977897"/>
            <a:ext cx="6760937" cy="4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757D23-2E07-88AC-2E7C-C595F194510D}"/>
              </a:ext>
            </a:extLst>
          </p:cNvPr>
          <p:cNvSpPr/>
          <p:nvPr/>
        </p:nvSpPr>
        <p:spPr>
          <a:xfrm>
            <a:off x="2046513" y="0"/>
            <a:ext cx="545011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5AAF3-FC94-7A08-58D3-F87E3037BB29}"/>
              </a:ext>
            </a:extLst>
          </p:cNvPr>
          <p:cNvSpPr txBox="1"/>
          <p:nvPr/>
        </p:nvSpPr>
        <p:spPr>
          <a:xfrm flipH="1">
            <a:off x="3113316" y="164812"/>
            <a:ext cx="398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2"/>
                </a:solidFill>
                <a:latin typeface="Old Standard TT" panose="020B0604020202020204" charset="0"/>
              </a:rPr>
              <a:t>Functions Used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B71ED-AA95-8787-BC58-7883508C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81" y="887643"/>
            <a:ext cx="6077345" cy="41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0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757D23-2E07-88AC-2E7C-C595F194510D}"/>
              </a:ext>
            </a:extLst>
          </p:cNvPr>
          <p:cNvSpPr/>
          <p:nvPr/>
        </p:nvSpPr>
        <p:spPr>
          <a:xfrm>
            <a:off x="2046513" y="78417"/>
            <a:ext cx="545011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5AAF3-FC94-7A08-58D3-F87E3037BB29}"/>
              </a:ext>
            </a:extLst>
          </p:cNvPr>
          <p:cNvSpPr txBox="1"/>
          <p:nvPr/>
        </p:nvSpPr>
        <p:spPr>
          <a:xfrm flipH="1">
            <a:off x="3113316" y="243230"/>
            <a:ext cx="398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2"/>
                </a:solidFill>
                <a:latin typeface="Old Standard TT" panose="020B0604020202020204" charset="0"/>
              </a:rPr>
              <a:t>Functions Used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C150B-2D9C-A570-E925-D99090DE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44" y="992817"/>
            <a:ext cx="5599912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0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98E58-0D57-4C81-E15D-CEBD7C99E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F8ECD-956C-3464-F2C8-307983F8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760"/>
            <a:ext cx="9144000" cy="479174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64A71D13-67C9-7B25-ACFD-036F7C5BC362}"/>
              </a:ext>
            </a:extLst>
          </p:cNvPr>
          <p:cNvSpPr/>
          <p:nvPr/>
        </p:nvSpPr>
        <p:spPr>
          <a:xfrm>
            <a:off x="2473842" y="418214"/>
            <a:ext cx="3310270" cy="4373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FBCFE-0858-C8E4-F8AD-2E82D8C63E3D}"/>
              </a:ext>
            </a:extLst>
          </p:cNvPr>
          <p:cNvCxnSpPr/>
          <p:nvPr/>
        </p:nvCxnSpPr>
        <p:spPr>
          <a:xfrm flipV="1">
            <a:off x="4997302" y="1956391"/>
            <a:ext cx="482010" cy="61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C66A614-1AAD-DB55-E992-0DCB8E951046}"/>
              </a:ext>
            </a:extLst>
          </p:cNvPr>
          <p:cNvSpPr/>
          <p:nvPr/>
        </p:nvSpPr>
        <p:spPr>
          <a:xfrm>
            <a:off x="4997302" y="999460"/>
            <a:ext cx="2006010" cy="95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FA68C-1357-DA14-6FB5-8E8E41BC2C42}"/>
              </a:ext>
            </a:extLst>
          </p:cNvPr>
          <p:cNvSpPr txBox="1"/>
          <p:nvPr/>
        </p:nvSpPr>
        <p:spPr>
          <a:xfrm>
            <a:off x="4749208" y="1230493"/>
            <a:ext cx="252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Huffman code for each character from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6BFC7-0BA8-84B8-45D9-1BAEA5DEEF98}"/>
              </a:ext>
            </a:extLst>
          </p:cNvPr>
          <p:cNvSpPr txBox="1"/>
          <p:nvPr/>
        </p:nvSpPr>
        <p:spPr>
          <a:xfrm>
            <a:off x="2286000" y="439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6194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315F-109F-D250-77DB-9EB12A36A7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8FAFE-42C2-8812-6A65-69FFDE4E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03D5931-D9D4-AB95-2268-138889CE1EB1}"/>
              </a:ext>
            </a:extLst>
          </p:cNvPr>
          <p:cNvSpPr/>
          <p:nvPr/>
        </p:nvSpPr>
        <p:spPr>
          <a:xfrm>
            <a:off x="1637414" y="538716"/>
            <a:ext cx="6953693" cy="4352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B4594-101A-64D2-553E-93E2DDE924D2}"/>
              </a:ext>
            </a:extLst>
          </p:cNvPr>
          <p:cNvCxnSpPr/>
          <p:nvPr/>
        </p:nvCxnSpPr>
        <p:spPr>
          <a:xfrm flipV="1">
            <a:off x="5904614" y="1963479"/>
            <a:ext cx="432391" cy="6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CFF80F0-D282-A195-3A09-90150AC41F33}"/>
              </a:ext>
            </a:extLst>
          </p:cNvPr>
          <p:cNvSpPr/>
          <p:nvPr/>
        </p:nvSpPr>
        <p:spPr>
          <a:xfrm>
            <a:off x="5528930" y="786809"/>
            <a:ext cx="2319751" cy="117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1DB79-4807-0C7A-003D-6C661ECB7DA8}"/>
              </a:ext>
            </a:extLst>
          </p:cNvPr>
          <p:cNvSpPr txBox="1"/>
          <p:nvPr/>
        </p:nvSpPr>
        <p:spPr>
          <a:xfrm>
            <a:off x="5756684" y="1170901"/>
            <a:ext cx="186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Huffman encoding tree </a:t>
            </a:r>
          </a:p>
        </p:txBody>
      </p:sp>
    </p:spTree>
    <p:extLst>
      <p:ext uri="{BB962C8B-B14F-4D97-AF65-F5344CB8AC3E}">
        <p14:creationId xmlns:p14="http://schemas.microsoft.com/office/powerpoint/2010/main" val="295519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BC987-BDD2-DA67-4ADF-13D16A83D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30FCB-9B91-4648-F182-607FED8E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37" y="601707"/>
            <a:ext cx="5939925" cy="3846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5B1A6-B005-C98A-4E0E-CBD25805BA46}"/>
              </a:ext>
            </a:extLst>
          </p:cNvPr>
          <p:cNvSpPr txBox="1"/>
          <p:nvPr/>
        </p:nvSpPr>
        <p:spPr>
          <a:xfrm>
            <a:off x="3324446" y="4509328"/>
            <a:ext cx="382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Fig : DES encryption (64 bits)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D9DCFF-8475-1D10-7A6D-117B7D7A4C14}"/>
              </a:ext>
            </a:extLst>
          </p:cNvPr>
          <p:cNvSpPr/>
          <p:nvPr/>
        </p:nvSpPr>
        <p:spPr>
          <a:xfrm>
            <a:off x="4182140" y="808074"/>
            <a:ext cx="2261190" cy="3579628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2EABA7-09FC-6C70-46D3-829019630BE8}"/>
              </a:ext>
            </a:extLst>
          </p:cNvPr>
          <p:cNvCxnSpPr/>
          <p:nvPr/>
        </p:nvCxnSpPr>
        <p:spPr>
          <a:xfrm flipV="1">
            <a:off x="5932967" y="2091070"/>
            <a:ext cx="241005" cy="48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C5C424-1391-6FA1-CC5E-7E68DFD5159F}"/>
              </a:ext>
            </a:extLst>
          </p:cNvPr>
          <p:cNvSpPr/>
          <p:nvPr/>
        </p:nvSpPr>
        <p:spPr>
          <a:xfrm>
            <a:off x="5578549" y="1020726"/>
            <a:ext cx="1779181" cy="1070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A426A-8CF1-1DB2-5137-F80DDC43EAFD}"/>
              </a:ext>
            </a:extLst>
          </p:cNvPr>
          <p:cNvSpPr txBox="1"/>
          <p:nvPr/>
        </p:nvSpPr>
        <p:spPr>
          <a:xfrm>
            <a:off x="5776990" y="1336647"/>
            <a:ext cx="151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DES Encryption for 64 bits</a:t>
            </a:r>
          </a:p>
        </p:txBody>
      </p:sp>
    </p:spTree>
    <p:extLst>
      <p:ext uri="{BB962C8B-B14F-4D97-AF65-F5344CB8AC3E}">
        <p14:creationId xmlns:p14="http://schemas.microsoft.com/office/powerpoint/2010/main" val="156770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DEDA"/>
            </a:gs>
            <a:gs pos="100000">
              <a:srgbClr val="5AB1A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411600" y="1550200"/>
            <a:ext cx="2355600" cy="154741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Main Menu to Choose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Operations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335741" y="1349635"/>
            <a:ext cx="2284844" cy="167052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Register and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Login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1875" y="1550200"/>
            <a:ext cx="2042851" cy="154741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Management System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6800" y="182175"/>
            <a:ext cx="8390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FlyFiler?</a:t>
            </a:r>
            <a:endParaRPr sz="5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:a16="http://schemas.microsoft.com/office/drawing/2014/main" id="{7B6E459D-D1F1-28C8-AE13-423EBC18EBAB}"/>
              </a:ext>
            </a:extLst>
          </p:cNvPr>
          <p:cNvSpPr/>
          <p:nvPr/>
        </p:nvSpPr>
        <p:spPr>
          <a:xfrm>
            <a:off x="5390174" y="3413906"/>
            <a:ext cx="2042851" cy="154741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Text file Encryption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Decryption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2D3C131B-F273-11B3-F0D5-4E7D4A4E2FE9}"/>
              </a:ext>
            </a:extLst>
          </p:cNvPr>
          <p:cNvSpPr/>
          <p:nvPr/>
        </p:nvSpPr>
        <p:spPr>
          <a:xfrm>
            <a:off x="1776793" y="3431945"/>
            <a:ext cx="2429942" cy="154741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Text file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Compression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6A02D-E13A-DB23-AC22-B85C4F0B7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0C0F9-2FCA-56A3-0D9E-E1BDAEDA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73" y="198316"/>
            <a:ext cx="4961050" cy="182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439BD-EC92-D5CA-5F10-BDE3FB12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73" y="2629786"/>
            <a:ext cx="5018162" cy="2033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B32DA-1691-39C7-DA1C-1A92CD3EA371}"/>
              </a:ext>
            </a:extLst>
          </p:cNvPr>
          <p:cNvSpPr txBox="1"/>
          <p:nvPr/>
        </p:nvSpPr>
        <p:spPr>
          <a:xfrm>
            <a:off x="3154326" y="2098158"/>
            <a:ext cx="259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Fig: DES Decryption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38636-409A-E81E-CBB1-3B3D91042F63}"/>
              </a:ext>
            </a:extLst>
          </p:cNvPr>
          <p:cNvSpPr txBox="1"/>
          <p:nvPr/>
        </p:nvSpPr>
        <p:spPr>
          <a:xfrm>
            <a:off x="2828261" y="4749040"/>
            <a:ext cx="324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Fig: Text file encryption with AES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6AE2B7F-BE86-D091-CCB6-C41D5FB22389}"/>
              </a:ext>
            </a:extLst>
          </p:cNvPr>
          <p:cNvSpPr/>
          <p:nvPr/>
        </p:nvSpPr>
        <p:spPr>
          <a:xfrm>
            <a:off x="4426857" y="2629786"/>
            <a:ext cx="2184400" cy="2033431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FC11B-6AB2-EB04-E4EC-4BD6D7106010}"/>
              </a:ext>
            </a:extLst>
          </p:cNvPr>
          <p:cNvCxnSpPr/>
          <p:nvPr/>
        </p:nvCxnSpPr>
        <p:spPr>
          <a:xfrm flipV="1">
            <a:off x="5856514" y="3265714"/>
            <a:ext cx="218221" cy="31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33A7E44-ABBD-C2D4-5954-E9C924CB2DC0}"/>
              </a:ext>
            </a:extLst>
          </p:cNvPr>
          <p:cNvSpPr/>
          <p:nvPr/>
        </p:nvSpPr>
        <p:spPr>
          <a:xfrm>
            <a:off x="5646058" y="2757714"/>
            <a:ext cx="1285966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2E276-1581-9C83-FAAA-52A76A84569A}"/>
              </a:ext>
            </a:extLst>
          </p:cNvPr>
          <p:cNvSpPr txBox="1"/>
          <p:nvPr/>
        </p:nvSpPr>
        <p:spPr>
          <a:xfrm>
            <a:off x="5646058" y="2735943"/>
            <a:ext cx="122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AES Encryption</a:t>
            </a:r>
          </a:p>
        </p:txBody>
      </p:sp>
    </p:spTree>
    <p:extLst>
      <p:ext uri="{BB962C8B-B14F-4D97-AF65-F5344CB8AC3E}">
        <p14:creationId xmlns:p14="http://schemas.microsoft.com/office/powerpoint/2010/main" val="361682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E694A-DBFD-91B0-6C4B-F6CDEC5B7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5DF51-FA85-BE5E-3775-D4410FAB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85" y="185251"/>
            <a:ext cx="5060118" cy="2301439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53BFBB96-8C54-82A9-FCCC-D84C0F272DC9}"/>
              </a:ext>
            </a:extLst>
          </p:cNvPr>
          <p:cNvSpPr/>
          <p:nvPr/>
        </p:nvSpPr>
        <p:spPr>
          <a:xfrm>
            <a:off x="4281377" y="185251"/>
            <a:ext cx="2133600" cy="2168089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5E1EF-7003-2ABB-CD3F-C428364020EB}"/>
              </a:ext>
            </a:extLst>
          </p:cNvPr>
          <p:cNvCxnSpPr/>
          <p:nvPr/>
        </p:nvCxnSpPr>
        <p:spPr>
          <a:xfrm flipV="1">
            <a:off x="5769935" y="893135"/>
            <a:ext cx="241005" cy="31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DD6A50A-B1AB-A3B4-690B-2FABDDC5B455}"/>
              </a:ext>
            </a:extLst>
          </p:cNvPr>
          <p:cNvSpPr/>
          <p:nvPr/>
        </p:nvSpPr>
        <p:spPr>
          <a:xfrm>
            <a:off x="5493488" y="311888"/>
            <a:ext cx="1240465" cy="581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694C8-22A8-3573-06FE-F358D8A82D95}"/>
              </a:ext>
            </a:extLst>
          </p:cNvPr>
          <p:cNvSpPr txBox="1"/>
          <p:nvPr/>
        </p:nvSpPr>
        <p:spPr>
          <a:xfrm>
            <a:off x="5411971" y="337551"/>
            <a:ext cx="140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AES Decryption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EFAAAB-BD9E-0481-CF72-78EAE094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85" y="2792820"/>
            <a:ext cx="5060118" cy="2165430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4CAE1F95-6B3D-D8E1-3294-A439E7F4D556}"/>
              </a:ext>
            </a:extLst>
          </p:cNvPr>
          <p:cNvSpPr/>
          <p:nvPr/>
        </p:nvSpPr>
        <p:spPr>
          <a:xfrm>
            <a:off x="3905693" y="2962940"/>
            <a:ext cx="2041451" cy="1700277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35E24-892A-13FF-ECC5-39F3C727EB39}"/>
              </a:ext>
            </a:extLst>
          </p:cNvPr>
          <p:cNvCxnSpPr/>
          <p:nvPr/>
        </p:nvCxnSpPr>
        <p:spPr>
          <a:xfrm flipV="1">
            <a:off x="5411971" y="3452037"/>
            <a:ext cx="478466" cy="33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600E113-C89C-B927-8A94-6F1B31E446FE}"/>
              </a:ext>
            </a:extLst>
          </p:cNvPr>
          <p:cNvSpPr/>
          <p:nvPr/>
        </p:nvSpPr>
        <p:spPr>
          <a:xfrm>
            <a:off x="5578548" y="2834685"/>
            <a:ext cx="1311349" cy="630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C7E32-3200-62C4-C3E1-FEB11F4F837C}"/>
              </a:ext>
            </a:extLst>
          </p:cNvPr>
          <p:cNvSpPr txBox="1"/>
          <p:nvPr/>
        </p:nvSpPr>
        <p:spPr>
          <a:xfrm>
            <a:off x="5500576" y="2927504"/>
            <a:ext cx="1495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417589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56F5D-C4F3-7E12-C3D9-2FF363D6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00" y="0"/>
            <a:ext cx="6335600" cy="51435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D157F52-57E0-71D7-BC02-0154CD851EB8}"/>
              </a:ext>
            </a:extLst>
          </p:cNvPr>
          <p:cNvSpPr/>
          <p:nvPr/>
        </p:nvSpPr>
        <p:spPr>
          <a:xfrm>
            <a:off x="3026735" y="333153"/>
            <a:ext cx="3118884" cy="4394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12A90-FA91-1650-0A8A-FC37305CFAB3}"/>
              </a:ext>
            </a:extLst>
          </p:cNvPr>
          <p:cNvCxnSpPr/>
          <p:nvPr/>
        </p:nvCxnSpPr>
        <p:spPr>
          <a:xfrm flipV="1">
            <a:off x="5167423" y="1722474"/>
            <a:ext cx="354419" cy="71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CEE693-A714-9121-23E8-A93637113D95}"/>
              </a:ext>
            </a:extLst>
          </p:cNvPr>
          <p:cNvSpPr/>
          <p:nvPr/>
        </p:nvSpPr>
        <p:spPr>
          <a:xfrm>
            <a:off x="4947684" y="843516"/>
            <a:ext cx="1687033" cy="87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3BB64-8CF4-F1FA-472F-D37D2F0D57A5}"/>
              </a:ext>
            </a:extLst>
          </p:cNvPr>
          <p:cNvSpPr txBox="1"/>
          <p:nvPr/>
        </p:nvSpPr>
        <p:spPr>
          <a:xfrm>
            <a:off x="4947683" y="1039106"/>
            <a:ext cx="16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File name and size from directory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Future Scopes </a:t>
            </a:r>
            <a:endParaRPr dirty="0"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0">
              <a:buSzPts val="2000"/>
            </a:pPr>
            <a:r>
              <a:rPr lang="en" sz="2000" dirty="0"/>
              <a:t>Updating the search menu</a:t>
            </a:r>
          </a:p>
          <a:p>
            <a:pPr marL="444500">
              <a:buSzPts val="2000"/>
            </a:pPr>
            <a:r>
              <a:rPr lang="en" sz="2000" dirty="0"/>
              <a:t>Implement Secure Hash Algo</a:t>
            </a:r>
          </a:p>
          <a:p>
            <a:pPr marL="444500">
              <a:buSzPts val="2000"/>
            </a:pPr>
            <a:r>
              <a:rPr lang="en" sz="2000" dirty="0"/>
              <a:t>Insert images, bar, charts within text file </a:t>
            </a:r>
            <a:endParaRPr sz="2000"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GitHub Link for the project -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https://github.com/Labonnya/FlyFiler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Thank you!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B0B56-3AC9-7C76-1385-F403368A6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1F467-9179-94AD-E4F5-D815200B8C82}"/>
              </a:ext>
            </a:extLst>
          </p:cNvPr>
          <p:cNvSpPr txBox="1"/>
          <p:nvPr/>
        </p:nvSpPr>
        <p:spPr>
          <a:xfrm>
            <a:off x="2431312" y="581247"/>
            <a:ext cx="4529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2"/>
                </a:solidFill>
                <a:latin typeface="Old Standard TT" panose="020B0604020202020204" charset="0"/>
              </a:rPr>
              <a:t>Algorithms Implemented for this project</a:t>
            </a:r>
            <a:r>
              <a:rPr lang="en-SG" sz="36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9ED7E-3218-9549-9DB3-2DD4B1F71915}"/>
              </a:ext>
            </a:extLst>
          </p:cNvPr>
          <p:cNvSpPr txBox="1"/>
          <p:nvPr/>
        </p:nvSpPr>
        <p:spPr>
          <a:xfrm>
            <a:off x="1407041" y="2622697"/>
            <a:ext cx="6578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2"/>
                </a:solidFill>
                <a:latin typeface="Old Standard TT" panose="020B0604020202020204" charset="0"/>
              </a:rPr>
              <a:t>Advanced Encryption Standard – AES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2"/>
                </a:solidFill>
                <a:latin typeface="Old Standard TT" panose="020B0604020202020204" charset="0"/>
              </a:rPr>
              <a:t>Data Encryption Standard – 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2"/>
                </a:solidFill>
                <a:latin typeface="Old Standard TT" panose="020B0604020202020204" charset="0"/>
              </a:rPr>
              <a:t>Huffman Algorithm </a:t>
            </a:r>
          </a:p>
        </p:txBody>
      </p:sp>
    </p:spTree>
    <p:extLst>
      <p:ext uri="{BB962C8B-B14F-4D97-AF65-F5344CB8AC3E}">
        <p14:creationId xmlns:p14="http://schemas.microsoft.com/office/powerpoint/2010/main" val="114325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r="29740" b="34275"/>
          <a:stretch/>
        </p:blipFill>
        <p:spPr>
          <a:xfrm>
            <a:off x="510363" y="92149"/>
            <a:ext cx="8510795" cy="484135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658550B-4D70-B8DC-C26E-E9F4752BFC84}"/>
              </a:ext>
            </a:extLst>
          </p:cNvPr>
          <p:cNvSpPr/>
          <p:nvPr/>
        </p:nvSpPr>
        <p:spPr>
          <a:xfrm>
            <a:off x="2920409" y="907312"/>
            <a:ext cx="3551275" cy="1070344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3F1DDF-F613-A06A-3FC8-A40931FCF693}"/>
              </a:ext>
            </a:extLst>
          </p:cNvPr>
          <p:cNvCxnSpPr/>
          <p:nvPr/>
        </p:nvCxnSpPr>
        <p:spPr>
          <a:xfrm flipV="1">
            <a:off x="5479312" y="1070344"/>
            <a:ext cx="474921" cy="36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281AD9F-24B8-F2F2-78CC-1F21DAC7220F}"/>
              </a:ext>
            </a:extLst>
          </p:cNvPr>
          <p:cNvSpPr/>
          <p:nvPr/>
        </p:nvSpPr>
        <p:spPr>
          <a:xfrm>
            <a:off x="5139070" y="511099"/>
            <a:ext cx="1807535" cy="54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A1B24F-58AB-7266-2469-A8FC6FFA5622}"/>
              </a:ext>
            </a:extLst>
          </p:cNvPr>
          <p:cNvSpPr/>
          <p:nvPr/>
        </p:nvSpPr>
        <p:spPr>
          <a:xfrm>
            <a:off x="2920409" y="2112335"/>
            <a:ext cx="5989675" cy="2520066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EE463-E427-325C-A110-0A891E903904}"/>
              </a:ext>
            </a:extLst>
          </p:cNvPr>
          <p:cNvCxnSpPr/>
          <p:nvPr/>
        </p:nvCxnSpPr>
        <p:spPr>
          <a:xfrm flipV="1">
            <a:off x="6748130" y="2792819"/>
            <a:ext cx="432391" cy="48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FE1B969-70BC-04E4-0D88-158BC621E20A}"/>
              </a:ext>
            </a:extLst>
          </p:cNvPr>
          <p:cNvSpPr/>
          <p:nvPr/>
        </p:nvSpPr>
        <p:spPr>
          <a:xfrm>
            <a:off x="6748130" y="1989025"/>
            <a:ext cx="1531089" cy="772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3D5B4-C2AF-F263-D625-1D4EDBEA546C}"/>
              </a:ext>
            </a:extLst>
          </p:cNvPr>
          <p:cNvSpPr txBox="1"/>
          <p:nvPr/>
        </p:nvSpPr>
        <p:spPr>
          <a:xfrm>
            <a:off x="5765221" y="639257"/>
            <a:ext cx="146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5286D-B234-F9DD-5C03-E70CE1495588}"/>
              </a:ext>
            </a:extLst>
          </p:cNvPr>
          <p:cNvSpPr txBox="1"/>
          <p:nvPr/>
        </p:nvSpPr>
        <p:spPr>
          <a:xfrm flipH="1">
            <a:off x="6964325" y="2221625"/>
            <a:ext cx="122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r="53299" b="57816"/>
          <a:stretch/>
        </p:blipFill>
        <p:spPr>
          <a:xfrm>
            <a:off x="152400" y="152400"/>
            <a:ext cx="4017250" cy="204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r="52774" b="48927"/>
          <a:stretch/>
        </p:blipFill>
        <p:spPr>
          <a:xfrm>
            <a:off x="152400" y="2345950"/>
            <a:ext cx="3979426" cy="225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r="50965" b="43207"/>
          <a:stretch/>
        </p:blipFill>
        <p:spPr>
          <a:xfrm>
            <a:off x="4462750" y="1276425"/>
            <a:ext cx="4273651" cy="25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EC68276-D206-105B-9193-B206C16CF21D}"/>
              </a:ext>
            </a:extLst>
          </p:cNvPr>
          <p:cNvSpPr/>
          <p:nvPr/>
        </p:nvSpPr>
        <p:spPr>
          <a:xfrm>
            <a:off x="4338084" y="3147237"/>
            <a:ext cx="1183758" cy="53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BD486A-CF21-167D-8215-51454157CEBF}"/>
              </a:ext>
            </a:extLst>
          </p:cNvPr>
          <p:cNvCxnSpPr/>
          <p:nvPr/>
        </p:nvCxnSpPr>
        <p:spPr>
          <a:xfrm flipV="1">
            <a:off x="6003851" y="2247014"/>
            <a:ext cx="276447" cy="43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3060CC-C4F9-8CC6-50B1-1EAC67EAA506}"/>
              </a:ext>
            </a:extLst>
          </p:cNvPr>
          <p:cNvCxnSpPr/>
          <p:nvPr/>
        </p:nvCxnSpPr>
        <p:spPr>
          <a:xfrm flipV="1">
            <a:off x="5833730" y="3296093"/>
            <a:ext cx="308344" cy="34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2B6DC2-68B1-6CA9-AA1D-73E55560F77A}"/>
              </a:ext>
            </a:extLst>
          </p:cNvPr>
          <p:cNvCxnSpPr/>
          <p:nvPr/>
        </p:nvCxnSpPr>
        <p:spPr>
          <a:xfrm>
            <a:off x="5351721" y="3934047"/>
            <a:ext cx="790353" cy="22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B2F6811-7537-D49B-DB87-B149E527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85" y="0"/>
            <a:ext cx="565183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Right Brace 37">
            <a:extLst>
              <a:ext uri="{FF2B5EF4-FFF2-40B4-BE49-F238E27FC236}">
                <a16:creationId xmlns:a16="http://schemas.microsoft.com/office/drawing/2014/main" id="{08F55162-3333-8209-371D-E1FB8D429D5C}"/>
              </a:ext>
            </a:extLst>
          </p:cNvPr>
          <p:cNvSpPr/>
          <p:nvPr/>
        </p:nvSpPr>
        <p:spPr>
          <a:xfrm>
            <a:off x="3090530" y="1488558"/>
            <a:ext cx="3600893" cy="136142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52B509-5468-CE30-BC88-924E66DA4555}"/>
              </a:ext>
            </a:extLst>
          </p:cNvPr>
          <p:cNvCxnSpPr/>
          <p:nvPr/>
        </p:nvCxnSpPr>
        <p:spPr>
          <a:xfrm flipV="1">
            <a:off x="5585637" y="1682602"/>
            <a:ext cx="315433" cy="48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0D9E3A9-A5E4-3769-FE29-3349BC9FBC7C}"/>
              </a:ext>
            </a:extLst>
          </p:cNvPr>
          <p:cNvSpPr/>
          <p:nvPr/>
        </p:nvSpPr>
        <p:spPr>
          <a:xfrm>
            <a:off x="5688419" y="1134140"/>
            <a:ext cx="1414130" cy="61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7AF011-5DA6-8FE6-FED6-1F20C8FBB4D6}"/>
              </a:ext>
            </a:extLst>
          </p:cNvPr>
          <p:cNvSpPr txBox="1"/>
          <p:nvPr/>
        </p:nvSpPr>
        <p:spPr>
          <a:xfrm>
            <a:off x="5708200" y="1197938"/>
            <a:ext cx="148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File Related Operations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DA7142A4-18B4-14E7-FB08-9A99A8B5D388}"/>
              </a:ext>
            </a:extLst>
          </p:cNvPr>
          <p:cNvSpPr/>
          <p:nvPr/>
        </p:nvSpPr>
        <p:spPr>
          <a:xfrm>
            <a:off x="3218121" y="2849985"/>
            <a:ext cx="3685953" cy="29725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1ACD8-CA59-2974-F79E-43ECEECD63C9}"/>
              </a:ext>
            </a:extLst>
          </p:cNvPr>
          <p:cNvCxnSpPr/>
          <p:nvPr/>
        </p:nvCxnSpPr>
        <p:spPr>
          <a:xfrm flipV="1">
            <a:off x="5521842" y="2701129"/>
            <a:ext cx="379228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BB27A61-9131-B56E-CAFF-0A442086C1D1}"/>
              </a:ext>
            </a:extLst>
          </p:cNvPr>
          <p:cNvSpPr/>
          <p:nvPr/>
        </p:nvSpPr>
        <p:spPr>
          <a:xfrm>
            <a:off x="5731277" y="2220177"/>
            <a:ext cx="1414130" cy="573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CFCE9F-D11C-5673-23C2-719D3ED810DA}"/>
              </a:ext>
            </a:extLst>
          </p:cNvPr>
          <p:cNvSpPr txBox="1"/>
          <p:nvPr/>
        </p:nvSpPr>
        <p:spPr>
          <a:xfrm flipH="1">
            <a:off x="5427744" y="2247936"/>
            <a:ext cx="204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Accessing from directory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39B56791-722A-81E6-6BFB-3175A0777208}"/>
              </a:ext>
            </a:extLst>
          </p:cNvPr>
          <p:cNvSpPr/>
          <p:nvPr/>
        </p:nvSpPr>
        <p:spPr>
          <a:xfrm>
            <a:off x="3218121" y="3147237"/>
            <a:ext cx="3303181" cy="255182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A987B3-3A4F-67B3-DEE9-208F97D96756}"/>
              </a:ext>
            </a:extLst>
          </p:cNvPr>
          <p:cNvCxnSpPr>
            <a:cxnSpLocks/>
          </p:cNvCxnSpPr>
          <p:nvPr/>
        </p:nvCxnSpPr>
        <p:spPr>
          <a:xfrm>
            <a:off x="5499563" y="3300983"/>
            <a:ext cx="575892" cy="44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F702E3-8131-7CFC-7D62-484EA72E834B}"/>
              </a:ext>
            </a:extLst>
          </p:cNvPr>
          <p:cNvSpPr/>
          <p:nvPr/>
        </p:nvSpPr>
        <p:spPr>
          <a:xfrm>
            <a:off x="5789046" y="3718058"/>
            <a:ext cx="1313503" cy="731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647245-178C-1009-262C-A37586E5FFEA}"/>
              </a:ext>
            </a:extLst>
          </p:cNvPr>
          <p:cNvSpPr txBox="1"/>
          <p:nvPr/>
        </p:nvSpPr>
        <p:spPr>
          <a:xfrm>
            <a:off x="5843287" y="3742681"/>
            <a:ext cx="1259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Compression related operations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CC4A7647-695F-E1E8-B730-15E4476A068A}"/>
              </a:ext>
            </a:extLst>
          </p:cNvPr>
          <p:cNvSpPr/>
          <p:nvPr/>
        </p:nvSpPr>
        <p:spPr>
          <a:xfrm>
            <a:off x="3771014" y="3402419"/>
            <a:ext cx="1195660" cy="424842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EB586E-B589-43A0-0003-D8856B4CE230}"/>
              </a:ext>
            </a:extLst>
          </p:cNvPr>
          <p:cNvCxnSpPr/>
          <p:nvPr/>
        </p:nvCxnSpPr>
        <p:spPr>
          <a:xfrm>
            <a:off x="4572000" y="3636795"/>
            <a:ext cx="276447" cy="5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A9F8CD4-D6BF-069F-AEA7-E465807B8DB5}"/>
              </a:ext>
            </a:extLst>
          </p:cNvPr>
          <p:cNvSpPr/>
          <p:nvPr/>
        </p:nvSpPr>
        <p:spPr>
          <a:xfrm>
            <a:off x="4160874" y="4240685"/>
            <a:ext cx="1527545" cy="650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EF7B5A-0065-0251-63BE-55FC6D4E3627}"/>
              </a:ext>
            </a:extLst>
          </p:cNvPr>
          <p:cNvSpPr txBox="1"/>
          <p:nvPr/>
        </p:nvSpPr>
        <p:spPr>
          <a:xfrm>
            <a:off x="4243151" y="4196499"/>
            <a:ext cx="1401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Encryption related operations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769F3-6CF8-5E5D-182A-77CB757D7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218ED-5DAE-AB5A-16B6-D3340FD3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" y="574158"/>
            <a:ext cx="8123274" cy="394822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6FC8B6F0-509D-0AD2-0667-6DEF9DEF2038}"/>
              </a:ext>
            </a:extLst>
          </p:cNvPr>
          <p:cNvSpPr/>
          <p:nvPr/>
        </p:nvSpPr>
        <p:spPr>
          <a:xfrm>
            <a:off x="4146455" y="878958"/>
            <a:ext cx="4600353" cy="3586716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784723-EC1B-3F93-6EBC-DA5B1C27C744}"/>
              </a:ext>
            </a:extLst>
          </p:cNvPr>
          <p:cNvCxnSpPr/>
          <p:nvPr/>
        </p:nvCxnSpPr>
        <p:spPr>
          <a:xfrm flipV="1">
            <a:off x="7130902" y="1906772"/>
            <a:ext cx="248093" cy="66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49BF460-F701-4188-0EF6-C8D429FF3151}"/>
              </a:ext>
            </a:extLst>
          </p:cNvPr>
          <p:cNvSpPr/>
          <p:nvPr/>
        </p:nvSpPr>
        <p:spPr>
          <a:xfrm>
            <a:off x="6804837" y="999460"/>
            <a:ext cx="1566530" cy="90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033C-5E27-3F72-7CC4-D5281E1AD396}"/>
              </a:ext>
            </a:extLst>
          </p:cNvPr>
          <p:cNvSpPr txBox="1"/>
          <p:nvPr/>
        </p:nvSpPr>
        <p:spPr>
          <a:xfrm>
            <a:off x="7130902" y="1191506"/>
            <a:ext cx="93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Search options </a:t>
            </a:r>
          </a:p>
        </p:txBody>
      </p:sp>
    </p:spTree>
    <p:extLst>
      <p:ext uri="{BB962C8B-B14F-4D97-AF65-F5344CB8AC3E}">
        <p14:creationId xmlns:p14="http://schemas.microsoft.com/office/powerpoint/2010/main" val="295786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092600" y="444400"/>
            <a:ext cx="6958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Motivation behind the project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578975" y="26663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09650" y="2363750"/>
            <a:ext cx="7724700" cy="321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●"/>
            </a:pPr>
            <a:r>
              <a:rPr lang="en" sz="2000" dirty="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Important to organize our digital documents.</a:t>
            </a:r>
            <a:endParaRPr sz="2000" dirty="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●"/>
            </a:pPr>
            <a:r>
              <a:rPr lang="en" sz="2000" dirty="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Assist the user to be more coordinated.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●"/>
            </a:pPr>
            <a:r>
              <a:rPr lang="en" sz="2000" dirty="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Secured data encryption and decryption feature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●"/>
            </a:pPr>
            <a:r>
              <a:rPr lang="en" sz="2000" dirty="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Compressing size of text files </a:t>
            </a:r>
            <a:endParaRPr sz="2000" dirty="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ld Standard TT"/>
              <a:buChar char="●"/>
            </a:pPr>
            <a:r>
              <a:rPr lang="en" sz="2000" dirty="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Implements almost all the feature necessary to create a digital record of documents.  </a:t>
            </a:r>
            <a:endParaRPr sz="2000" dirty="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ld Standard TT"/>
              <a:buChar char="●"/>
            </a:pPr>
            <a:r>
              <a:rPr lang="en" sz="2000" dirty="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Suits the criteria of spl-1 because it needs raw coding to a large extent. </a:t>
            </a:r>
            <a:endParaRPr sz="2000" dirty="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Faced…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5090775" y="724200"/>
            <a:ext cx="3837000" cy="3695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55600">
              <a:buSzPts val="2000"/>
            </a:pPr>
            <a:r>
              <a:rPr lang="en-US" sz="2000" dirty="0"/>
              <a:t>Encryption decryption algorithm implementation</a:t>
            </a:r>
          </a:p>
          <a:p>
            <a:pPr indent="-355600">
              <a:buSzPts val="2000"/>
            </a:pPr>
            <a:r>
              <a:rPr lang="en-US" sz="2000" dirty="0"/>
              <a:t>File compression algorithm implementation</a:t>
            </a:r>
          </a:p>
          <a:p>
            <a:pPr indent="-355600">
              <a:buSzPts val="2000"/>
            </a:pPr>
            <a:r>
              <a:rPr lang="en" sz="2000" dirty="0"/>
              <a:t>Windows system programming </a:t>
            </a:r>
            <a:endParaRPr sz="2000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File operations in details</a:t>
            </a:r>
            <a:endParaRPr sz="20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372</Words>
  <Application>Microsoft Office PowerPoint</Application>
  <PresentationFormat>On-screen Show (16:9)</PresentationFormat>
  <Paragraphs>114</Paragraphs>
  <Slides>24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Old Standard TT</vt:lpstr>
      <vt:lpstr>Arial</vt:lpstr>
      <vt:lpstr>Paperback</vt:lpstr>
      <vt:lpstr>FlyFiler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Scopes </vt:lpstr>
      <vt:lpstr>GitHub Link for the project -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FlyFiler</dc:title>
  <cp:lastModifiedBy>HP</cp:lastModifiedBy>
  <cp:revision>7</cp:revision>
  <dcterms:modified xsi:type="dcterms:W3CDTF">2022-05-30T00:39:44Z</dcterms:modified>
</cp:coreProperties>
</file>