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3" r:id="rId6"/>
    <p:sldId id="260" r:id="rId7"/>
    <p:sldId id="261" r:id="rId8"/>
    <p:sldId id="262"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29" autoAdjust="0"/>
  </p:normalViewPr>
  <p:slideViewPr>
    <p:cSldViewPr>
      <p:cViewPr>
        <p:scale>
          <a:sx n="94" d="100"/>
          <a:sy n="94" d="100"/>
        </p:scale>
        <p:origin x="-1037" y="-5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Profit Margin</a:t>
            </a:r>
          </a:p>
        </c:rich>
      </c:tx>
      <c:layout/>
      <c:overlay val="0"/>
    </c:title>
    <c:autoTitleDeleted val="0"/>
    <c:plotArea>
      <c:layout>
        <c:manualLayout>
          <c:layoutTarget val="inner"/>
          <c:xMode val="edge"/>
          <c:yMode val="edge"/>
          <c:x val="0.2098079615048119"/>
          <c:y val="0.12535906969962088"/>
          <c:w val="0.63740815373609083"/>
          <c:h val="0.72207922544216474"/>
        </c:manualLayout>
      </c:layout>
      <c:lineChart>
        <c:grouping val="standard"/>
        <c:varyColors val="0"/>
        <c:ser>
          <c:idx val="0"/>
          <c:order val="0"/>
          <c:tx>
            <c:v>Profit per month</c:v>
          </c:tx>
          <c:marker>
            <c:spPr>
              <a:solidFill>
                <a:srgbClr val="FF0000"/>
              </a:solidFill>
            </c:spPr>
          </c:marker>
          <c:cat>
            <c:strRef>
              <c:f>Sheet7!$E$8:$E$19</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Sheet7!$H$8:$H$19</c:f>
              <c:numCache>
                <c:formatCode>General</c:formatCode>
                <c:ptCount val="12"/>
                <c:pt idx="0">
                  <c:v>-538500</c:v>
                </c:pt>
                <c:pt idx="1">
                  <c:v>175700</c:v>
                </c:pt>
                <c:pt idx="2">
                  <c:v>1095300</c:v>
                </c:pt>
                <c:pt idx="3">
                  <c:v>612200</c:v>
                </c:pt>
                <c:pt idx="4">
                  <c:v>889500</c:v>
                </c:pt>
                <c:pt idx="5">
                  <c:v>-50900</c:v>
                </c:pt>
                <c:pt idx="6">
                  <c:v>1567100</c:v>
                </c:pt>
                <c:pt idx="7">
                  <c:v>111200</c:v>
                </c:pt>
                <c:pt idx="8">
                  <c:v>90800</c:v>
                </c:pt>
                <c:pt idx="9">
                  <c:v>789200</c:v>
                </c:pt>
                <c:pt idx="10">
                  <c:v>274500</c:v>
                </c:pt>
                <c:pt idx="11">
                  <c:v>486100</c:v>
                </c:pt>
              </c:numCache>
            </c:numRef>
          </c:val>
          <c:smooth val="0"/>
          <c:extLst xmlns:c16r2="http://schemas.microsoft.com/office/drawing/2015/06/chart">
            <c:ext xmlns:c16="http://schemas.microsoft.com/office/drawing/2014/chart" uri="{C3380CC4-5D6E-409C-BE32-E72D297353CC}">
              <c16:uniqueId val="{00000000-A334-4EF2-B56D-789467D92367}"/>
            </c:ext>
          </c:extLst>
        </c:ser>
        <c:dLbls>
          <c:showLegendKey val="0"/>
          <c:showVal val="0"/>
          <c:showCatName val="0"/>
          <c:showSerName val="0"/>
          <c:showPercent val="0"/>
          <c:showBubbleSize val="0"/>
        </c:dLbls>
        <c:marker val="1"/>
        <c:smooth val="0"/>
        <c:axId val="179331072"/>
        <c:axId val="179332992"/>
      </c:lineChart>
      <c:catAx>
        <c:axId val="179331072"/>
        <c:scaling>
          <c:orientation val="minMax"/>
        </c:scaling>
        <c:delete val="0"/>
        <c:axPos val="b"/>
        <c:numFmt formatCode="General" sourceLinked="0"/>
        <c:majorTickMark val="out"/>
        <c:minorTickMark val="none"/>
        <c:tickLblPos val="low"/>
        <c:txPr>
          <a:bodyPr rot="-1500000" anchor="b" anchorCtr="0"/>
          <a:lstStyle/>
          <a:p>
            <a:pPr>
              <a:defRPr/>
            </a:pPr>
            <a:endParaRPr lang="en-US"/>
          </a:p>
        </c:txPr>
        <c:crossAx val="179332992"/>
        <c:crosses val="autoZero"/>
        <c:auto val="1"/>
        <c:lblAlgn val="ctr"/>
        <c:lblOffset val="100"/>
        <c:noMultiLvlLbl val="0"/>
      </c:catAx>
      <c:valAx>
        <c:axId val="179332992"/>
        <c:scaling>
          <c:orientation val="minMax"/>
        </c:scaling>
        <c:delete val="0"/>
        <c:axPos val="l"/>
        <c:majorGridlines/>
        <c:title>
          <c:tx>
            <c:rich>
              <a:bodyPr/>
              <a:lstStyle/>
              <a:p>
                <a:pPr>
                  <a:defRPr/>
                </a:pPr>
                <a:r>
                  <a:rPr lang="en-US" sz="1400" b="1">
                    <a:latin typeface="Times New Roman" panose="02020603050405020304" pitchFamily="18" charset="0"/>
                    <a:cs typeface="Times New Roman" panose="02020603050405020304" pitchFamily="18" charset="0"/>
                  </a:rPr>
                  <a:t>Amount</a:t>
                </a:r>
                <a:endParaRPr lang="en-US" b="1">
                  <a:latin typeface="Times New Roman" panose="02020603050405020304" pitchFamily="18" charset="0"/>
                  <a:cs typeface="Times New Roman" panose="02020603050405020304" pitchFamily="18" charset="0"/>
                </a:endParaRPr>
              </a:p>
            </c:rich>
          </c:tx>
          <c:layout/>
          <c:overlay val="0"/>
        </c:title>
        <c:numFmt formatCode="General" sourceLinked="1"/>
        <c:majorTickMark val="none"/>
        <c:minorTickMark val="none"/>
        <c:tickLblPos val="nextTo"/>
        <c:crossAx val="179331072"/>
        <c:crosses val="autoZero"/>
        <c:crossBetween val="between"/>
      </c:valAx>
    </c:plotArea>
    <c:legend>
      <c:legendPos val="r"/>
      <c:layout>
        <c:manualLayout>
          <c:xMode val="edge"/>
          <c:yMode val="edge"/>
          <c:x val="0.87074813615627333"/>
          <c:y val="0.41206530922286116"/>
          <c:w val="0.1161032370814742"/>
          <c:h val="0.17950952823017086"/>
        </c:manualLayout>
      </c:layout>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CE1A41-0901-4E7D-A369-CB974B2EDEC9}"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C4B9BCA3-F117-49CA-8507-75315C11C539}">
      <dgm:prSet custT="1"/>
      <dgm:spPr/>
      <dgm:t>
        <a:bodyPr/>
        <a:lstStyle/>
        <a:p>
          <a:pPr algn="l" rtl="0"/>
          <a:r>
            <a:rPr lang="en-US" sz="2800" dirty="0"/>
            <a:t>Presented By: </a:t>
          </a:r>
          <a:r>
            <a:rPr lang="en-US" sz="2800" dirty="0" err="1" smtClean="0"/>
            <a:t>Labony</a:t>
          </a:r>
          <a:r>
            <a:rPr lang="en-US" sz="2800" dirty="0" smtClean="0"/>
            <a:t> </a:t>
          </a:r>
          <a:r>
            <a:rPr lang="en-US" sz="2800" dirty="0" err="1" smtClean="0"/>
            <a:t>Akter</a:t>
          </a:r>
          <a:endParaRPr lang="en-US" sz="2800" dirty="0"/>
        </a:p>
      </dgm:t>
    </dgm:pt>
    <dgm:pt modelId="{6A609DFF-0C83-4CC3-B115-AC6AE62D2833}" type="parTrans" cxnId="{19D96DF5-6805-4682-AEC5-116E357FE153}">
      <dgm:prSet/>
      <dgm:spPr/>
      <dgm:t>
        <a:bodyPr/>
        <a:lstStyle/>
        <a:p>
          <a:endParaRPr lang="en-US"/>
        </a:p>
      </dgm:t>
    </dgm:pt>
    <dgm:pt modelId="{5A0B0827-B25A-4176-97CD-40EC2A33D366}" type="sibTrans" cxnId="{19D96DF5-6805-4682-AEC5-116E357FE153}">
      <dgm:prSet/>
      <dgm:spPr/>
      <dgm:t>
        <a:bodyPr/>
        <a:lstStyle/>
        <a:p>
          <a:endParaRPr lang="en-US"/>
        </a:p>
      </dgm:t>
    </dgm:pt>
    <dgm:pt modelId="{565D24F1-3EBE-4805-A315-D4627EC77685}">
      <dgm:prSet custT="1"/>
      <dgm:spPr/>
      <dgm:t>
        <a:bodyPr/>
        <a:lstStyle/>
        <a:p>
          <a:pPr algn="l" rtl="0"/>
          <a:r>
            <a:rPr lang="en-US" sz="2800" dirty="0"/>
            <a:t>Batch Number: </a:t>
          </a:r>
          <a:r>
            <a:rPr lang="en-US" sz="2800" dirty="0" smtClean="0"/>
            <a:t>41</a:t>
          </a:r>
          <a:endParaRPr lang="en-US" sz="2800" dirty="0"/>
        </a:p>
      </dgm:t>
    </dgm:pt>
    <dgm:pt modelId="{C8EBE11C-2639-4774-A551-BA143DADE2AF}" type="parTrans" cxnId="{3CF0BEA2-FC38-43E6-B517-217F0EA85064}">
      <dgm:prSet/>
      <dgm:spPr/>
      <dgm:t>
        <a:bodyPr/>
        <a:lstStyle/>
        <a:p>
          <a:endParaRPr lang="en-US"/>
        </a:p>
      </dgm:t>
    </dgm:pt>
    <dgm:pt modelId="{E571ACB1-EA04-41B9-9815-B5291D43FDAD}" type="sibTrans" cxnId="{3CF0BEA2-FC38-43E6-B517-217F0EA85064}">
      <dgm:prSet/>
      <dgm:spPr/>
      <dgm:t>
        <a:bodyPr/>
        <a:lstStyle/>
        <a:p>
          <a:endParaRPr lang="en-US"/>
        </a:p>
      </dgm:t>
    </dgm:pt>
    <dgm:pt modelId="{D1672CFA-8DCC-403E-A6AC-D74593AB2EAA}">
      <dgm:prSet custT="1"/>
      <dgm:spPr/>
      <dgm:t>
        <a:bodyPr/>
        <a:lstStyle/>
        <a:p>
          <a:pPr algn="l" rtl="0"/>
          <a:r>
            <a:rPr lang="en-US" sz="2800" dirty="0"/>
            <a:t>Department of Finance &amp; Banking</a:t>
          </a:r>
        </a:p>
      </dgm:t>
    </dgm:pt>
    <dgm:pt modelId="{EAB813C6-5400-4A28-B949-A255FF0BD3DE}" type="parTrans" cxnId="{25CF69C1-37B4-4908-9B9D-9A187C6BEAE0}">
      <dgm:prSet/>
      <dgm:spPr/>
      <dgm:t>
        <a:bodyPr/>
        <a:lstStyle/>
        <a:p>
          <a:endParaRPr lang="en-US"/>
        </a:p>
      </dgm:t>
    </dgm:pt>
    <dgm:pt modelId="{DFDF1DB8-9620-4262-9DB6-3132A30E1298}" type="sibTrans" cxnId="{25CF69C1-37B4-4908-9B9D-9A187C6BEAE0}">
      <dgm:prSet/>
      <dgm:spPr/>
      <dgm:t>
        <a:bodyPr/>
        <a:lstStyle/>
        <a:p>
          <a:endParaRPr lang="en-US"/>
        </a:p>
      </dgm:t>
    </dgm:pt>
    <dgm:pt modelId="{7522C377-7FBF-4DA1-93AB-0E61DAA37B5E}">
      <dgm:prSet/>
      <dgm:spPr/>
      <dgm:t>
        <a:bodyPr/>
        <a:lstStyle/>
        <a:p>
          <a:pPr algn="l"/>
          <a:r>
            <a:rPr lang="en-US" dirty="0"/>
            <a:t>Date: </a:t>
          </a:r>
          <a:r>
            <a:rPr lang="en-US" dirty="0" smtClean="0"/>
            <a:t>07/12/2024</a:t>
          </a:r>
          <a:endParaRPr lang="en-US" dirty="0"/>
        </a:p>
      </dgm:t>
    </dgm:pt>
    <dgm:pt modelId="{0A15B75C-7E9D-40F1-B644-A354087A65D0}" type="parTrans" cxnId="{D2B8C311-7B74-4F85-9856-1FB36542B2BF}">
      <dgm:prSet/>
      <dgm:spPr/>
      <dgm:t>
        <a:bodyPr/>
        <a:lstStyle/>
        <a:p>
          <a:endParaRPr lang="en-US"/>
        </a:p>
      </dgm:t>
    </dgm:pt>
    <dgm:pt modelId="{B9DBC213-EA83-4C84-94EC-63C408C4D456}" type="sibTrans" cxnId="{D2B8C311-7B74-4F85-9856-1FB36542B2BF}">
      <dgm:prSet/>
      <dgm:spPr/>
      <dgm:t>
        <a:bodyPr/>
        <a:lstStyle/>
        <a:p>
          <a:endParaRPr lang="en-US"/>
        </a:p>
      </dgm:t>
    </dgm:pt>
    <dgm:pt modelId="{226187F9-CD2E-40D7-9421-132F430AF596}" type="pres">
      <dgm:prSet presAssocID="{9ECE1A41-0901-4E7D-A369-CB974B2EDEC9}" presName="Name0" presStyleCnt="0">
        <dgm:presLayoutVars>
          <dgm:chMax val="7"/>
          <dgm:dir/>
          <dgm:animLvl val="lvl"/>
          <dgm:resizeHandles val="exact"/>
        </dgm:presLayoutVars>
      </dgm:prSet>
      <dgm:spPr/>
      <dgm:t>
        <a:bodyPr/>
        <a:lstStyle/>
        <a:p>
          <a:endParaRPr lang="en-US"/>
        </a:p>
      </dgm:t>
    </dgm:pt>
    <dgm:pt modelId="{94F73EFD-3FCA-4980-BEB8-64932975B79A}" type="pres">
      <dgm:prSet presAssocID="{C4B9BCA3-F117-49CA-8507-75315C11C539}" presName="circle1" presStyleLbl="node1" presStyleIdx="0" presStyleCnt="4"/>
      <dgm:spPr/>
    </dgm:pt>
    <dgm:pt modelId="{0102C8AF-045F-42FD-A1A6-A6F2D979D6AE}" type="pres">
      <dgm:prSet presAssocID="{C4B9BCA3-F117-49CA-8507-75315C11C539}" presName="space" presStyleCnt="0"/>
      <dgm:spPr/>
    </dgm:pt>
    <dgm:pt modelId="{A3C62138-E0EB-4C78-96F9-AC01F6BC0994}" type="pres">
      <dgm:prSet presAssocID="{C4B9BCA3-F117-49CA-8507-75315C11C539}" presName="rect1" presStyleLbl="alignAcc1" presStyleIdx="0" presStyleCnt="4"/>
      <dgm:spPr/>
      <dgm:t>
        <a:bodyPr/>
        <a:lstStyle/>
        <a:p>
          <a:endParaRPr lang="en-US"/>
        </a:p>
      </dgm:t>
    </dgm:pt>
    <dgm:pt modelId="{35A5772C-E0E3-4262-B127-0505B02CA3F0}" type="pres">
      <dgm:prSet presAssocID="{565D24F1-3EBE-4805-A315-D4627EC77685}" presName="vertSpace2" presStyleLbl="node1" presStyleIdx="0" presStyleCnt="4"/>
      <dgm:spPr/>
    </dgm:pt>
    <dgm:pt modelId="{441A50AC-2CCD-40AD-AB03-233191293803}" type="pres">
      <dgm:prSet presAssocID="{565D24F1-3EBE-4805-A315-D4627EC77685}" presName="circle2" presStyleLbl="node1" presStyleIdx="1" presStyleCnt="4"/>
      <dgm:spPr/>
    </dgm:pt>
    <dgm:pt modelId="{D8FDCEAB-4C71-429A-BEAD-83C09EA81F6E}" type="pres">
      <dgm:prSet presAssocID="{565D24F1-3EBE-4805-A315-D4627EC77685}" presName="rect2" presStyleLbl="alignAcc1" presStyleIdx="1" presStyleCnt="4"/>
      <dgm:spPr/>
      <dgm:t>
        <a:bodyPr/>
        <a:lstStyle/>
        <a:p>
          <a:endParaRPr lang="en-US"/>
        </a:p>
      </dgm:t>
    </dgm:pt>
    <dgm:pt modelId="{0ABB85A8-982E-4897-9181-F89E32E95B72}" type="pres">
      <dgm:prSet presAssocID="{D1672CFA-8DCC-403E-A6AC-D74593AB2EAA}" presName="vertSpace3" presStyleLbl="node1" presStyleIdx="1" presStyleCnt="4"/>
      <dgm:spPr/>
    </dgm:pt>
    <dgm:pt modelId="{AF4D0C6D-D1BE-4EFD-9056-FE7800FDE3E5}" type="pres">
      <dgm:prSet presAssocID="{D1672CFA-8DCC-403E-A6AC-D74593AB2EAA}" presName="circle3" presStyleLbl="node1" presStyleIdx="2" presStyleCnt="4"/>
      <dgm:spPr/>
    </dgm:pt>
    <dgm:pt modelId="{F136D07E-147B-4C64-B754-3BF9BCD1EB6C}" type="pres">
      <dgm:prSet presAssocID="{D1672CFA-8DCC-403E-A6AC-D74593AB2EAA}" presName="rect3" presStyleLbl="alignAcc1" presStyleIdx="2" presStyleCnt="4"/>
      <dgm:spPr/>
      <dgm:t>
        <a:bodyPr/>
        <a:lstStyle/>
        <a:p>
          <a:endParaRPr lang="en-US"/>
        </a:p>
      </dgm:t>
    </dgm:pt>
    <dgm:pt modelId="{AC06130A-9EBB-4BFD-B629-BE22F0B5DB2B}" type="pres">
      <dgm:prSet presAssocID="{7522C377-7FBF-4DA1-93AB-0E61DAA37B5E}" presName="vertSpace4" presStyleLbl="node1" presStyleIdx="2" presStyleCnt="4"/>
      <dgm:spPr/>
    </dgm:pt>
    <dgm:pt modelId="{4D5CDE8F-BD3F-4B0A-88A1-B1318A4BA248}" type="pres">
      <dgm:prSet presAssocID="{7522C377-7FBF-4DA1-93AB-0E61DAA37B5E}" presName="circle4" presStyleLbl="node1" presStyleIdx="3" presStyleCnt="4"/>
      <dgm:spPr/>
    </dgm:pt>
    <dgm:pt modelId="{7E297273-8AC9-49A8-962C-F30E53DE4339}" type="pres">
      <dgm:prSet presAssocID="{7522C377-7FBF-4DA1-93AB-0E61DAA37B5E}" presName="rect4" presStyleLbl="alignAcc1" presStyleIdx="3" presStyleCnt="4"/>
      <dgm:spPr/>
      <dgm:t>
        <a:bodyPr/>
        <a:lstStyle/>
        <a:p>
          <a:endParaRPr lang="en-US"/>
        </a:p>
      </dgm:t>
    </dgm:pt>
    <dgm:pt modelId="{F26FC77A-2FEB-4F2B-9B27-2D8AC564DDDE}" type="pres">
      <dgm:prSet presAssocID="{C4B9BCA3-F117-49CA-8507-75315C11C539}" presName="rect1ParTxNoCh" presStyleLbl="alignAcc1" presStyleIdx="3" presStyleCnt="4">
        <dgm:presLayoutVars>
          <dgm:chMax val="1"/>
          <dgm:bulletEnabled val="1"/>
        </dgm:presLayoutVars>
      </dgm:prSet>
      <dgm:spPr/>
      <dgm:t>
        <a:bodyPr/>
        <a:lstStyle/>
        <a:p>
          <a:endParaRPr lang="en-US"/>
        </a:p>
      </dgm:t>
    </dgm:pt>
    <dgm:pt modelId="{C8D3081F-3551-4930-B3CA-C6932EA81EDB}" type="pres">
      <dgm:prSet presAssocID="{565D24F1-3EBE-4805-A315-D4627EC77685}" presName="rect2ParTxNoCh" presStyleLbl="alignAcc1" presStyleIdx="3" presStyleCnt="4">
        <dgm:presLayoutVars>
          <dgm:chMax val="1"/>
          <dgm:bulletEnabled val="1"/>
        </dgm:presLayoutVars>
      </dgm:prSet>
      <dgm:spPr/>
      <dgm:t>
        <a:bodyPr/>
        <a:lstStyle/>
        <a:p>
          <a:endParaRPr lang="en-US"/>
        </a:p>
      </dgm:t>
    </dgm:pt>
    <dgm:pt modelId="{55A4F7DF-FF31-49D6-BDDD-45BECEA99868}" type="pres">
      <dgm:prSet presAssocID="{D1672CFA-8DCC-403E-A6AC-D74593AB2EAA}" presName="rect3ParTxNoCh" presStyleLbl="alignAcc1" presStyleIdx="3" presStyleCnt="4">
        <dgm:presLayoutVars>
          <dgm:chMax val="1"/>
          <dgm:bulletEnabled val="1"/>
        </dgm:presLayoutVars>
      </dgm:prSet>
      <dgm:spPr/>
      <dgm:t>
        <a:bodyPr/>
        <a:lstStyle/>
        <a:p>
          <a:endParaRPr lang="en-US"/>
        </a:p>
      </dgm:t>
    </dgm:pt>
    <dgm:pt modelId="{C09DAD56-FB60-4E5C-B9BD-A8FF0A84B767}" type="pres">
      <dgm:prSet presAssocID="{7522C377-7FBF-4DA1-93AB-0E61DAA37B5E}" presName="rect4ParTxNoCh" presStyleLbl="alignAcc1" presStyleIdx="3" presStyleCnt="4">
        <dgm:presLayoutVars>
          <dgm:chMax val="1"/>
          <dgm:bulletEnabled val="1"/>
        </dgm:presLayoutVars>
      </dgm:prSet>
      <dgm:spPr/>
      <dgm:t>
        <a:bodyPr/>
        <a:lstStyle/>
        <a:p>
          <a:endParaRPr lang="en-US"/>
        </a:p>
      </dgm:t>
    </dgm:pt>
  </dgm:ptLst>
  <dgm:cxnLst>
    <dgm:cxn modelId="{E706F0C6-419D-4BAE-B7CF-723A3D628CD5}" type="presOf" srcId="{7522C377-7FBF-4DA1-93AB-0E61DAA37B5E}" destId="{C09DAD56-FB60-4E5C-B9BD-A8FF0A84B767}" srcOrd="1" destOrd="0" presId="urn:microsoft.com/office/officeart/2005/8/layout/target3"/>
    <dgm:cxn modelId="{CA337FCF-7CF5-4016-88CF-83DA02FBC775}" type="presOf" srcId="{7522C377-7FBF-4DA1-93AB-0E61DAA37B5E}" destId="{7E297273-8AC9-49A8-962C-F30E53DE4339}" srcOrd="0" destOrd="0" presId="urn:microsoft.com/office/officeart/2005/8/layout/target3"/>
    <dgm:cxn modelId="{3CF0BEA2-FC38-43E6-B517-217F0EA85064}" srcId="{9ECE1A41-0901-4E7D-A369-CB974B2EDEC9}" destId="{565D24F1-3EBE-4805-A315-D4627EC77685}" srcOrd="1" destOrd="0" parTransId="{C8EBE11C-2639-4774-A551-BA143DADE2AF}" sibTransId="{E571ACB1-EA04-41B9-9815-B5291D43FDAD}"/>
    <dgm:cxn modelId="{19D96DF5-6805-4682-AEC5-116E357FE153}" srcId="{9ECE1A41-0901-4E7D-A369-CB974B2EDEC9}" destId="{C4B9BCA3-F117-49CA-8507-75315C11C539}" srcOrd="0" destOrd="0" parTransId="{6A609DFF-0C83-4CC3-B115-AC6AE62D2833}" sibTransId="{5A0B0827-B25A-4176-97CD-40EC2A33D366}"/>
    <dgm:cxn modelId="{4EAEEEA0-5A7D-4C74-98CA-589BA137AA61}" type="presOf" srcId="{565D24F1-3EBE-4805-A315-D4627EC77685}" destId="{C8D3081F-3551-4930-B3CA-C6932EA81EDB}" srcOrd="1" destOrd="0" presId="urn:microsoft.com/office/officeart/2005/8/layout/target3"/>
    <dgm:cxn modelId="{D2B8C311-7B74-4F85-9856-1FB36542B2BF}" srcId="{9ECE1A41-0901-4E7D-A369-CB974B2EDEC9}" destId="{7522C377-7FBF-4DA1-93AB-0E61DAA37B5E}" srcOrd="3" destOrd="0" parTransId="{0A15B75C-7E9D-40F1-B644-A354087A65D0}" sibTransId="{B9DBC213-EA83-4C84-94EC-63C408C4D456}"/>
    <dgm:cxn modelId="{FB7A9D5A-0C5C-42FC-B7AF-B632F0B08037}" type="presOf" srcId="{565D24F1-3EBE-4805-A315-D4627EC77685}" destId="{D8FDCEAB-4C71-429A-BEAD-83C09EA81F6E}" srcOrd="0" destOrd="0" presId="urn:microsoft.com/office/officeart/2005/8/layout/target3"/>
    <dgm:cxn modelId="{529ECAC1-A66B-441E-8461-11791A3DB981}" type="presOf" srcId="{C4B9BCA3-F117-49CA-8507-75315C11C539}" destId="{A3C62138-E0EB-4C78-96F9-AC01F6BC0994}" srcOrd="0" destOrd="0" presId="urn:microsoft.com/office/officeart/2005/8/layout/target3"/>
    <dgm:cxn modelId="{EF37B9C2-36D9-465B-9424-9D85323EA6FD}" type="presOf" srcId="{9ECE1A41-0901-4E7D-A369-CB974B2EDEC9}" destId="{226187F9-CD2E-40D7-9421-132F430AF596}" srcOrd="0" destOrd="0" presId="urn:microsoft.com/office/officeart/2005/8/layout/target3"/>
    <dgm:cxn modelId="{3660E05A-C3DE-41BF-9E10-5F7E9637D027}" type="presOf" srcId="{C4B9BCA3-F117-49CA-8507-75315C11C539}" destId="{F26FC77A-2FEB-4F2B-9B27-2D8AC564DDDE}" srcOrd="1" destOrd="0" presId="urn:microsoft.com/office/officeart/2005/8/layout/target3"/>
    <dgm:cxn modelId="{9461152E-C872-4C2C-B35C-2A4C0EE4B773}" type="presOf" srcId="{D1672CFA-8DCC-403E-A6AC-D74593AB2EAA}" destId="{F136D07E-147B-4C64-B754-3BF9BCD1EB6C}" srcOrd="0" destOrd="0" presId="urn:microsoft.com/office/officeart/2005/8/layout/target3"/>
    <dgm:cxn modelId="{A737C929-7972-4E6F-9052-AAA82B336D6C}" type="presOf" srcId="{D1672CFA-8DCC-403E-A6AC-D74593AB2EAA}" destId="{55A4F7DF-FF31-49D6-BDDD-45BECEA99868}" srcOrd="1" destOrd="0" presId="urn:microsoft.com/office/officeart/2005/8/layout/target3"/>
    <dgm:cxn modelId="{25CF69C1-37B4-4908-9B9D-9A187C6BEAE0}" srcId="{9ECE1A41-0901-4E7D-A369-CB974B2EDEC9}" destId="{D1672CFA-8DCC-403E-A6AC-D74593AB2EAA}" srcOrd="2" destOrd="0" parTransId="{EAB813C6-5400-4A28-B949-A255FF0BD3DE}" sibTransId="{DFDF1DB8-9620-4262-9DB6-3132A30E1298}"/>
    <dgm:cxn modelId="{10DEF43D-EF4E-440B-8579-19FC555DEBAE}" type="presParOf" srcId="{226187F9-CD2E-40D7-9421-132F430AF596}" destId="{94F73EFD-3FCA-4980-BEB8-64932975B79A}" srcOrd="0" destOrd="0" presId="urn:microsoft.com/office/officeart/2005/8/layout/target3"/>
    <dgm:cxn modelId="{AF545FCF-51CF-49E1-B502-46180E0B9B51}" type="presParOf" srcId="{226187F9-CD2E-40D7-9421-132F430AF596}" destId="{0102C8AF-045F-42FD-A1A6-A6F2D979D6AE}" srcOrd="1" destOrd="0" presId="urn:microsoft.com/office/officeart/2005/8/layout/target3"/>
    <dgm:cxn modelId="{78B52894-D15F-4016-B0C8-7953DE9C1F35}" type="presParOf" srcId="{226187F9-CD2E-40D7-9421-132F430AF596}" destId="{A3C62138-E0EB-4C78-96F9-AC01F6BC0994}" srcOrd="2" destOrd="0" presId="urn:microsoft.com/office/officeart/2005/8/layout/target3"/>
    <dgm:cxn modelId="{822EE39E-A962-47B5-9648-D7EBA6D04F2E}" type="presParOf" srcId="{226187F9-CD2E-40D7-9421-132F430AF596}" destId="{35A5772C-E0E3-4262-B127-0505B02CA3F0}" srcOrd="3" destOrd="0" presId="urn:microsoft.com/office/officeart/2005/8/layout/target3"/>
    <dgm:cxn modelId="{F7E596B0-0A0E-43EF-9236-D8512C9DD2CE}" type="presParOf" srcId="{226187F9-CD2E-40D7-9421-132F430AF596}" destId="{441A50AC-2CCD-40AD-AB03-233191293803}" srcOrd="4" destOrd="0" presId="urn:microsoft.com/office/officeart/2005/8/layout/target3"/>
    <dgm:cxn modelId="{947BF712-E9A9-4513-BE4E-5F869343D1B2}" type="presParOf" srcId="{226187F9-CD2E-40D7-9421-132F430AF596}" destId="{D8FDCEAB-4C71-429A-BEAD-83C09EA81F6E}" srcOrd="5" destOrd="0" presId="urn:microsoft.com/office/officeart/2005/8/layout/target3"/>
    <dgm:cxn modelId="{D02633E8-E29C-4DF0-88E9-24C9AA6C52DF}" type="presParOf" srcId="{226187F9-CD2E-40D7-9421-132F430AF596}" destId="{0ABB85A8-982E-4897-9181-F89E32E95B72}" srcOrd="6" destOrd="0" presId="urn:microsoft.com/office/officeart/2005/8/layout/target3"/>
    <dgm:cxn modelId="{7B4070FE-5656-4099-9256-D7B1A6D5EBA7}" type="presParOf" srcId="{226187F9-CD2E-40D7-9421-132F430AF596}" destId="{AF4D0C6D-D1BE-4EFD-9056-FE7800FDE3E5}" srcOrd="7" destOrd="0" presId="urn:microsoft.com/office/officeart/2005/8/layout/target3"/>
    <dgm:cxn modelId="{5ED71362-5388-49DB-921E-25EABE3C23E7}" type="presParOf" srcId="{226187F9-CD2E-40D7-9421-132F430AF596}" destId="{F136D07E-147B-4C64-B754-3BF9BCD1EB6C}" srcOrd="8" destOrd="0" presId="urn:microsoft.com/office/officeart/2005/8/layout/target3"/>
    <dgm:cxn modelId="{2D3392E8-BFA3-451F-85BA-2A8EEA377373}" type="presParOf" srcId="{226187F9-CD2E-40D7-9421-132F430AF596}" destId="{AC06130A-9EBB-4BFD-B629-BE22F0B5DB2B}" srcOrd="9" destOrd="0" presId="urn:microsoft.com/office/officeart/2005/8/layout/target3"/>
    <dgm:cxn modelId="{C55D5D50-5334-41FA-A3FE-71A55FEC152B}" type="presParOf" srcId="{226187F9-CD2E-40D7-9421-132F430AF596}" destId="{4D5CDE8F-BD3F-4B0A-88A1-B1318A4BA248}" srcOrd="10" destOrd="0" presId="urn:microsoft.com/office/officeart/2005/8/layout/target3"/>
    <dgm:cxn modelId="{FE3ADCF3-990E-4589-91EF-F3DEDFE94360}" type="presParOf" srcId="{226187F9-CD2E-40D7-9421-132F430AF596}" destId="{7E297273-8AC9-49A8-962C-F30E53DE4339}" srcOrd="11" destOrd="0" presId="urn:microsoft.com/office/officeart/2005/8/layout/target3"/>
    <dgm:cxn modelId="{A740E6AA-AA6D-493A-8920-23AA7DD4B5BE}" type="presParOf" srcId="{226187F9-CD2E-40D7-9421-132F430AF596}" destId="{F26FC77A-2FEB-4F2B-9B27-2D8AC564DDDE}" srcOrd="12" destOrd="0" presId="urn:microsoft.com/office/officeart/2005/8/layout/target3"/>
    <dgm:cxn modelId="{E61F4122-95FF-4CCC-AD6E-FE2C715CCC9A}" type="presParOf" srcId="{226187F9-CD2E-40D7-9421-132F430AF596}" destId="{C8D3081F-3551-4930-B3CA-C6932EA81EDB}" srcOrd="13" destOrd="0" presId="urn:microsoft.com/office/officeart/2005/8/layout/target3"/>
    <dgm:cxn modelId="{6737E817-14DC-4A24-801D-70548997076A}" type="presParOf" srcId="{226187F9-CD2E-40D7-9421-132F430AF596}" destId="{55A4F7DF-FF31-49D6-BDDD-45BECEA99868}" srcOrd="14" destOrd="0" presId="urn:microsoft.com/office/officeart/2005/8/layout/target3"/>
    <dgm:cxn modelId="{21C291D8-3A8C-4B5C-A869-F74C49C66735}" type="presParOf" srcId="{226187F9-CD2E-40D7-9421-132F430AF596}" destId="{C09DAD56-FB60-4E5C-B9BD-A8FF0A84B767}" srcOrd="15"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F47D7F-8D05-4DDA-B4BE-0F40841F8DDD}" type="doc">
      <dgm:prSet loTypeId="urn:microsoft.com/office/officeart/2005/8/layout/hList9" loCatId="list" qsTypeId="urn:microsoft.com/office/officeart/2005/8/quickstyle/3d1" qsCatId="3D" csTypeId="urn:microsoft.com/office/officeart/2005/8/colors/accent1_2" csCatId="accent1" phldr="1"/>
      <dgm:spPr/>
      <dgm:t>
        <a:bodyPr/>
        <a:lstStyle/>
        <a:p>
          <a:endParaRPr lang="en-US"/>
        </a:p>
      </dgm:t>
    </dgm:pt>
    <dgm:pt modelId="{02BD39C5-E242-4290-8FB9-A4F300215500}">
      <dgm:prSet phldrT="[Text]" custT="1"/>
      <dgm:spPr>
        <a:xfrm>
          <a:off x="-449" y="722731"/>
          <a:ext cx="722732" cy="722732"/>
        </a:xfrm>
        <a:prstGeom prst="ellipse">
          <a:avLst/>
        </a:prstGeom>
      </dgm:spPr>
      <dgm:t>
        <a:bodyPr/>
        <a:lstStyle/>
        <a:p>
          <a:r>
            <a:rPr lang="en-US" sz="1800" dirty="0">
              <a:latin typeface="Times New Roman" panose="02020603050405020304" pitchFamily="18" charset="0"/>
              <a:ea typeface="+mn-ea"/>
              <a:cs typeface="Times New Roman" panose="02020603050405020304" pitchFamily="18" charset="0"/>
            </a:rPr>
            <a:t>Personal Device</a:t>
          </a:r>
        </a:p>
      </dgm:t>
    </dgm:pt>
    <dgm:pt modelId="{47E05C35-E69F-4E41-9E62-6FB7F5453148}" type="parTrans" cxnId="{31B7431C-FD61-416B-9745-F97211D9FFB3}">
      <dgm:prSet/>
      <dgm:spPr/>
      <dgm:t>
        <a:bodyPr/>
        <a:lstStyle/>
        <a:p>
          <a:endParaRPr lang="en-US"/>
        </a:p>
      </dgm:t>
    </dgm:pt>
    <dgm:pt modelId="{DDAADDCB-534E-49B2-B2F0-5FB2560FD7F2}" type="sibTrans" cxnId="{31B7431C-FD61-416B-9745-F97211D9FFB3}">
      <dgm:prSet/>
      <dgm:spPr/>
      <dgm:t>
        <a:bodyPr/>
        <a:lstStyle/>
        <a:p>
          <a:endParaRPr lang="en-US"/>
        </a:p>
      </dgm:t>
    </dgm:pt>
    <dgm:pt modelId="{F4B04C8F-5A09-4049-B488-2F05BCBD7332}">
      <dgm:prSet phldrT="[Text]" custT="1"/>
      <dgm:spPr>
        <a:xfrm>
          <a:off x="1806382" y="722731"/>
          <a:ext cx="722732" cy="722732"/>
        </a:xfrm>
        <a:prstGeom prst="ellipse">
          <a:avLst/>
        </a:prstGeom>
      </dgm:spPr>
      <dgm:t>
        <a:bodyPr/>
        <a:lstStyle/>
        <a:p>
          <a:r>
            <a:rPr lang="en-US" sz="1800" dirty="0">
              <a:latin typeface="Times New Roman" panose="02020603050405020304" pitchFamily="18" charset="0"/>
              <a:ea typeface="+mn-ea"/>
              <a:cs typeface="Times New Roman" panose="02020603050405020304" pitchFamily="18" charset="0"/>
            </a:rPr>
            <a:t>Accesso-</a:t>
          </a:r>
          <a:r>
            <a:rPr lang="en-US" sz="1800" dirty="0" err="1">
              <a:latin typeface="Times New Roman" panose="02020603050405020304" pitchFamily="18" charset="0"/>
              <a:ea typeface="+mn-ea"/>
              <a:cs typeface="Times New Roman" panose="02020603050405020304" pitchFamily="18" charset="0"/>
            </a:rPr>
            <a:t>ries</a:t>
          </a:r>
          <a:endParaRPr lang="en-US" sz="1800" dirty="0">
            <a:latin typeface="Times New Roman" panose="02020603050405020304" pitchFamily="18" charset="0"/>
            <a:ea typeface="+mn-ea"/>
            <a:cs typeface="Times New Roman" panose="02020603050405020304" pitchFamily="18" charset="0"/>
          </a:endParaRPr>
        </a:p>
      </dgm:t>
    </dgm:pt>
    <dgm:pt modelId="{60886748-F7F4-4914-899A-CDFADFD4C1BD}" type="parTrans" cxnId="{A43D3D7E-5E14-4290-B9D2-8242297280E9}">
      <dgm:prSet/>
      <dgm:spPr/>
      <dgm:t>
        <a:bodyPr/>
        <a:lstStyle/>
        <a:p>
          <a:endParaRPr lang="en-US"/>
        </a:p>
      </dgm:t>
    </dgm:pt>
    <dgm:pt modelId="{C6D5A4E9-52AF-44BF-BF30-29A2311F9A8F}" type="sibTrans" cxnId="{A43D3D7E-5E14-4290-B9D2-8242297280E9}">
      <dgm:prSet/>
      <dgm:spPr/>
      <dgm:t>
        <a:bodyPr/>
        <a:lstStyle/>
        <a:p>
          <a:endParaRPr lang="en-US"/>
        </a:p>
      </dgm:t>
    </dgm:pt>
    <dgm:pt modelId="{CC469E69-7374-44EF-A459-9EAC5BC0FBC3}">
      <dgm:prSet custT="1"/>
      <dgm:spPr>
        <a:xfrm>
          <a:off x="3615014" y="722731"/>
          <a:ext cx="722732" cy="722732"/>
        </a:xfrm>
        <a:prstGeom prst="ellipse">
          <a:avLst/>
        </a:prstGeom>
      </dgm:spPr>
      <dgm:t>
        <a:bodyPr/>
        <a:lstStyle/>
        <a:p>
          <a:r>
            <a:rPr lang="en-US" sz="1600" dirty="0">
              <a:latin typeface="Times New Roman" panose="02020603050405020304" pitchFamily="18" charset="0"/>
              <a:ea typeface="+mn-ea"/>
              <a:cs typeface="Times New Roman" panose="02020603050405020304" pitchFamily="18" charset="0"/>
            </a:rPr>
            <a:t>Business</a:t>
          </a:r>
        </a:p>
        <a:p>
          <a:r>
            <a:rPr lang="en-US" sz="1600" dirty="0">
              <a:latin typeface="Times New Roman" panose="02020603050405020304" pitchFamily="18" charset="0"/>
              <a:ea typeface="+mn-ea"/>
              <a:cs typeface="Times New Roman" panose="02020603050405020304" pitchFamily="18" charset="0"/>
            </a:rPr>
            <a:t>solutions</a:t>
          </a:r>
        </a:p>
      </dgm:t>
    </dgm:pt>
    <dgm:pt modelId="{27C435DC-153B-4CA8-BFFF-406BC96E6C67}" type="parTrans" cxnId="{716A4B22-AA3F-4BFF-BC83-1235533B3CB0}">
      <dgm:prSet/>
      <dgm:spPr/>
      <dgm:t>
        <a:bodyPr/>
        <a:lstStyle/>
        <a:p>
          <a:endParaRPr lang="en-US"/>
        </a:p>
      </dgm:t>
    </dgm:pt>
    <dgm:pt modelId="{8D1A5F61-61AE-4779-AF19-A17FBC44B3AA}" type="sibTrans" cxnId="{716A4B22-AA3F-4BFF-BC83-1235533B3CB0}">
      <dgm:prSet/>
      <dgm:spPr/>
      <dgm:t>
        <a:bodyPr/>
        <a:lstStyle/>
        <a:p>
          <a:endParaRPr lang="en-US"/>
        </a:p>
      </dgm:t>
    </dgm:pt>
    <dgm:pt modelId="{738C5A94-7D98-4E4E-98D9-88CD87BA0AF9}">
      <dgm:prSet custT="1"/>
      <dgm:spPr>
        <a:xfrm>
          <a:off x="532486" y="1029923"/>
          <a:ext cx="1084098" cy="1284815"/>
        </a:xfrm>
        <a:prstGeom prst="rect">
          <a:avLst/>
        </a:prstGeom>
      </dgm:spPr>
      <dgm:t>
        <a:bodyPr/>
        <a:lstStyle/>
        <a:p>
          <a:r>
            <a:rPr lang="en-US" sz="1800" dirty="0">
              <a:latin typeface="Times New Roman" panose="02020603050405020304" pitchFamily="18" charset="0"/>
              <a:ea typeface="+mn-ea"/>
              <a:cs typeface="Times New Roman" panose="02020603050405020304" pitchFamily="18" charset="0"/>
            </a:rPr>
            <a:t>Laptops Smartphones</a:t>
          </a:r>
        </a:p>
        <a:p>
          <a:r>
            <a:rPr lang="en-US" sz="1800" dirty="0">
              <a:latin typeface="Times New Roman" panose="02020603050405020304" pitchFamily="18" charset="0"/>
              <a:ea typeface="+mn-ea"/>
              <a:cs typeface="Times New Roman" panose="02020603050405020304" pitchFamily="18" charset="0"/>
            </a:rPr>
            <a:t>Tablets</a:t>
          </a:r>
        </a:p>
      </dgm:t>
    </dgm:pt>
    <dgm:pt modelId="{5B2A1ABC-C3AB-45DF-BF63-6598F76E0E84}" type="parTrans" cxnId="{0F1E35AB-F804-4B64-BF88-1346FC1F5A31}">
      <dgm:prSet/>
      <dgm:spPr/>
      <dgm:t>
        <a:bodyPr/>
        <a:lstStyle/>
        <a:p>
          <a:endParaRPr lang="en-US"/>
        </a:p>
      </dgm:t>
    </dgm:pt>
    <dgm:pt modelId="{8D152B72-BF16-4AE5-B6D6-009B9367024B}" type="sibTrans" cxnId="{0F1E35AB-F804-4B64-BF88-1346FC1F5A31}">
      <dgm:prSet/>
      <dgm:spPr/>
      <dgm:t>
        <a:bodyPr/>
        <a:lstStyle/>
        <a:p>
          <a:endParaRPr lang="en-US"/>
        </a:p>
      </dgm:t>
    </dgm:pt>
    <dgm:pt modelId="{2E6B78C5-CB6B-4964-A64B-BB8C8A564C30}">
      <dgm:prSet custT="1"/>
      <dgm:spPr>
        <a:xfrm>
          <a:off x="2384568" y="1011824"/>
          <a:ext cx="1084098" cy="1300296"/>
        </a:xfrm>
        <a:prstGeom prst="rect">
          <a:avLst/>
        </a:prstGeom>
      </dgm:spPr>
      <dgm:t>
        <a:bodyPr/>
        <a:lstStyle/>
        <a:p>
          <a:pPr algn="l"/>
          <a:r>
            <a:rPr lang="en-US" sz="1600" dirty="0">
              <a:latin typeface="Times New Roman" panose="02020603050405020304" pitchFamily="18" charset="0"/>
              <a:ea typeface="+mn-ea"/>
              <a:cs typeface="Times New Roman" panose="02020603050405020304" pitchFamily="18" charset="0"/>
            </a:rPr>
            <a:t>Smartwatches</a:t>
          </a:r>
        </a:p>
        <a:p>
          <a:pPr algn="l"/>
          <a:r>
            <a:rPr lang="en-US" sz="1600" dirty="0">
              <a:latin typeface="Times New Roman" panose="02020603050405020304" pitchFamily="18" charset="0"/>
              <a:ea typeface="+mn-ea"/>
              <a:cs typeface="Times New Roman" panose="02020603050405020304" pitchFamily="18" charset="0"/>
            </a:rPr>
            <a:t>Earbuds,</a:t>
          </a:r>
        </a:p>
        <a:p>
          <a:pPr algn="l"/>
          <a:r>
            <a:rPr lang="en-US" sz="1600" dirty="0">
              <a:latin typeface="Times New Roman" panose="02020603050405020304" pitchFamily="18" charset="0"/>
              <a:ea typeface="+mn-ea"/>
              <a:cs typeface="Times New Roman" panose="02020603050405020304" pitchFamily="18" charset="0"/>
            </a:rPr>
            <a:t>Chargers</a:t>
          </a:r>
        </a:p>
      </dgm:t>
    </dgm:pt>
    <dgm:pt modelId="{850D28F6-FAFE-4A89-A7CE-312FF614E056}" type="parTrans" cxnId="{D2C57E5D-8CAA-4EC8-ABC3-5AC326C8A990}">
      <dgm:prSet/>
      <dgm:spPr/>
      <dgm:t>
        <a:bodyPr/>
        <a:lstStyle/>
        <a:p>
          <a:endParaRPr lang="en-US"/>
        </a:p>
      </dgm:t>
    </dgm:pt>
    <dgm:pt modelId="{50DBEE4A-A333-4DF2-9DE8-7B2DEE097501}" type="sibTrans" cxnId="{D2C57E5D-8CAA-4EC8-ABC3-5AC326C8A990}">
      <dgm:prSet/>
      <dgm:spPr/>
      <dgm:t>
        <a:bodyPr/>
        <a:lstStyle/>
        <a:p>
          <a:endParaRPr lang="en-US"/>
        </a:p>
      </dgm:t>
    </dgm:pt>
    <dgm:pt modelId="{1CC1BCA4-ADEB-42A8-ABDD-D3CE7CEB9A56}">
      <dgm:prSet custT="1"/>
      <dgm:spPr>
        <a:xfrm>
          <a:off x="4191399" y="1011824"/>
          <a:ext cx="1085899" cy="1303919"/>
        </a:xfrm>
        <a:prstGeom prst="rect">
          <a:avLst/>
        </a:prstGeom>
      </dgm:spPr>
      <dgm:t>
        <a:bodyPr/>
        <a:lstStyle/>
        <a:p>
          <a:pPr algn="l"/>
          <a:r>
            <a:rPr lang="en-US" sz="1600" dirty="0">
              <a:latin typeface="Calibri"/>
              <a:ea typeface="+mn-ea"/>
              <a:cs typeface="+mn-cs"/>
            </a:rPr>
            <a:t>High performance laptops, </a:t>
          </a:r>
        </a:p>
        <a:p>
          <a:pPr algn="l"/>
          <a:r>
            <a:rPr lang="en-US" sz="1600" dirty="0">
              <a:latin typeface="Calibri"/>
              <a:ea typeface="+mn-ea"/>
              <a:cs typeface="+mn-cs"/>
            </a:rPr>
            <a:t>Tablets for professionals,</a:t>
          </a:r>
        </a:p>
        <a:p>
          <a:pPr algn="l"/>
          <a:r>
            <a:rPr lang="en-US" sz="1600" dirty="0">
              <a:latin typeface="Calibri"/>
              <a:ea typeface="+mn-ea"/>
              <a:cs typeface="+mn-cs"/>
            </a:rPr>
            <a:t>Enterprise-level smartphones</a:t>
          </a:r>
        </a:p>
      </dgm:t>
    </dgm:pt>
    <dgm:pt modelId="{BCEBA0DA-F90E-46B6-A048-BD2DCE2B3EED}" type="parTrans" cxnId="{40129556-0508-470C-AD4F-E86311CFE740}">
      <dgm:prSet/>
      <dgm:spPr/>
      <dgm:t>
        <a:bodyPr/>
        <a:lstStyle/>
        <a:p>
          <a:endParaRPr lang="en-US"/>
        </a:p>
      </dgm:t>
    </dgm:pt>
    <dgm:pt modelId="{4C2349DD-1323-4000-A68E-ACAD33F6126B}" type="sibTrans" cxnId="{40129556-0508-470C-AD4F-E86311CFE740}">
      <dgm:prSet/>
      <dgm:spPr/>
      <dgm:t>
        <a:bodyPr/>
        <a:lstStyle/>
        <a:p>
          <a:endParaRPr lang="en-US"/>
        </a:p>
      </dgm:t>
    </dgm:pt>
    <dgm:pt modelId="{E1549601-005F-4787-A5F9-B93D3D64723B}" type="pres">
      <dgm:prSet presAssocID="{20F47D7F-8D05-4DDA-B4BE-0F40841F8DDD}" presName="list" presStyleCnt="0">
        <dgm:presLayoutVars>
          <dgm:dir/>
          <dgm:animLvl val="lvl"/>
        </dgm:presLayoutVars>
      </dgm:prSet>
      <dgm:spPr/>
      <dgm:t>
        <a:bodyPr/>
        <a:lstStyle/>
        <a:p>
          <a:endParaRPr lang="en-US"/>
        </a:p>
      </dgm:t>
    </dgm:pt>
    <dgm:pt modelId="{BF5F7016-47BE-47C6-84F1-0EFEFBEF8610}" type="pres">
      <dgm:prSet presAssocID="{02BD39C5-E242-4290-8FB9-A4F300215500}" presName="posSpace" presStyleCnt="0"/>
      <dgm:spPr/>
    </dgm:pt>
    <dgm:pt modelId="{38797AEB-9133-4847-BA4D-2744FE069373}" type="pres">
      <dgm:prSet presAssocID="{02BD39C5-E242-4290-8FB9-A4F300215500}" presName="vertFlow" presStyleCnt="0"/>
      <dgm:spPr/>
    </dgm:pt>
    <dgm:pt modelId="{05B05AE9-A544-4689-B570-BD77EE68E909}" type="pres">
      <dgm:prSet presAssocID="{02BD39C5-E242-4290-8FB9-A4F300215500}" presName="topSpace" presStyleCnt="0"/>
      <dgm:spPr/>
    </dgm:pt>
    <dgm:pt modelId="{CDFAF45F-E75F-4026-AA4D-AEAD3679113D}" type="pres">
      <dgm:prSet presAssocID="{02BD39C5-E242-4290-8FB9-A4F300215500}" presName="firstComp" presStyleCnt="0"/>
      <dgm:spPr/>
    </dgm:pt>
    <dgm:pt modelId="{6BD6C8EC-5DB7-4487-868B-2F217C897A50}" type="pres">
      <dgm:prSet presAssocID="{02BD39C5-E242-4290-8FB9-A4F300215500}" presName="firstChild" presStyleLbl="bgAccFollowNode1" presStyleIdx="0" presStyleCnt="3" custScaleY="177683" custLinFactNeighborX="-4174" custLinFactNeighborY="2503"/>
      <dgm:spPr/>
      <dgm:t>
        <a:bodyPr/>
        <a:lstStyle/>
        <a:p>
          <a:endParaRPr lang="en-US"/>
        </a:p>
      </dgm:t>
    </dgm:pt>
    <dgm:pt modelId="{48203487-FADB-4D1E-BD73-DC52498FB040}" type="pres">
      <dgm:prSet presAssocID="{02BD39C5-E242-4290-8FB9-A4F300215500}" presName="firstChildTx" presStyleLbl="bgAccFollowNode1" presStyleIdx="0" presStyleCnt="3">
        <dgm:presLayoutVars>
          <dgm:bulletEnabled val="1"/>
        </dgm:presLayoutVars>
      </dgm:prSet>
      <dgm:spPr/>
      <dgm:t>
        <a:bodyPr/>
        <a:lstStyle/>
        <a:p>
          <a:endParaRPr lang="en-US"/>
        </a:p>
      </dgm:t>
    </dgm:pt>
    <dgm:pt modelId="{0EF2FAFD-22AE-4B20-B5FA-CEF4440ED181}" type="pres">
      <dgm:prSet presAssocID="{02BD39C5-E242-4290-8FB9-A4F300215500}" presName="negSpace" presStyleCnt="0"/>
      <dgm:spPr/>
    </dgm:pt>
    <dgm:pt modelId="{EA24B405-AF76-454A-BBF6-003A12EBA7B1}" type="pres">
      <dgm:prSet presAssocID="{02BD39C5-E242-4290-8FB9-A4F300215500}" presName="circle" presStyleLbl="node1" presStyleIdx="0" presStyleCnt="3"/>
      <dgm:spPr/>
      <dgm:t>
        <a:bodyPr/>
        <a:lstStyle/>
        <a:p>
          <a:endParaRPr lang="en-US"/>
        </a:p>
      </dgm:t>
    </dgm:pt>
    <dgm:pt modelId="{F689375D-4671-4820-99BD-0DD049092F77}" type="pres">
      <dgm:prSet presAssocID="{DDAADDCB-534E-49B2-B2F0-5FB2560FD7F2}" presName="transSpace" presStyleCnt="0"/>
      <dgm:spPr/>
    </dgm:pt>
    <dgm:pt modelId="{2048B2E5-76BE-43EA-AC04-7EA9EA1899C1}" type="pres">
      <dgm:prSet presAssocID="{F4B04C8F-5A09-4049-B488-2F05BCBD7332}" presName="posSpace" presStyleCnt="0"/>
      <dgm:spPr/>
    </dgm:pt>
    <dgm:pt modelId="{B7717520-7E96-442B-9582-4D70F0DE4C18}" type="pres">
      <dgm:prSet presAssocID="{F4B04C8F-5A09-4049-B488-2F05BCBD7332}" presName="vertFlow" presStyleCnt="0"/>
      <dgm:spPr/>
    </dgm:pt>
    <dgm:pt modelId="{414A4EA5-4E29-4923-B5C9-374E74B425BA}" type="pres">
      <dgm:prSet presAssocID="{F4B04C8F-5A09-4049-B488-2F05BCBD7332}" presName="topSpace" presStyleCnt="0"/>
      <dgm:spPr/>
    </dgm:pt>
    <dgm:pt modelId="{7B0393EC-634C-4C19-9F8D-3058790F3C50}" type="pres">
      <dgm:prSet presAssocID="{F4B04C8F-5A09-4049-B488-2F05BCBD7332}" presName="firstComp" presStyleCnt="0"/>
      <dgm:spPr/>
    </dgm:pt>
    <dgm:pt modelId="{6D7238B9-345C-45C7-8A4E-1019FB301CA2}" type="pres">
      <dgm:prSet presAssocID="{F4B04C8F-5A09-4049-B488-2F05BCBD7332}" presName="firstChild" presStyleLbl="bgAccFollowNode1" presStyleIdx="1" presStyleCnt="3" custScaleY="179824"/>
      <dgm:spPr/>
      <dgm:t>
        <a:bodyPr/>
        <a:lstStyle/>
        <a:p>
          <a:endParaRPr lang="en-US"/>
        </a:p>
      </dgm:t>
    </dgm:pt>
    <dgm:pt modelId="{D6CF3A8B-EFDA-4026-8842-14EE3FFE40E3}" type="pres">
      <dgm:prSet presAssocID="{F4B04C8F-5A09-4049-B488-2F05BCBD7332}" presName="firstChildTx" presStyleLbl="bgAccFollowNode1" presStyleIdx="1" presStyleCnt="3">
        <dgm:presLayoutVars>
          <dgm:bulletEnabled val="1"/>
        </dgm:presLayoutVars>
      </dgm:prSet>
      <dgm:spPr/>
      <dgm:t>
        <a:bodyPr/>
        <a:lstStyle/>
        <a:p>
          <a:endParaRPr lang="en-US"/>
        </a:p>
      </dgm:t>
    </dgm:pt>
    <dgm:pt modelId="{7D028067-B2BF-4BCF-9F06-5DAAE32BE408}" type="pres">
      <dgm:prSet presAssocID="{F4B04C8F-5A09-4049-B488-2F05BCBD7332}" presName="negSpace" presStyleCnt="0"/>
      <dgm:spPr/>
    </dgm:pt>
    <dgm:pt modelId="{173E4805-1556-46FD-B86A-86F3A13A085A}" type="pres">
      <dgm:prSet presAssocID="{F4B04C8F-5A09-4049-B488-2F05BCBD7332}" presName="circle" presStyleLbl="node1" presStyleIdx="1" presStyleCnt="3" custLinFactNeighborX="1690" custLinFactNeighborY="1030"/>
      <dgm:spPr/>
      <dgm:t>
        <a:bodyPr/>
        <a:lstStyle/>
        <a:p>
          <a:endParaRPr lang="en-US"/>
        </a:p>
      </dgm:t>
    </dgm:pt>
    <dgm:pt modelId="{768E65C7-2317-4275-89C4-E44729EC623B}" type="pres">
      <dgm:prSet presAssocID="{C6D5A4E9-52AF-44BF-BF30-29A2311F9A8F}" presName="transSpace" presStyleCnt="0"/>
      <dgm:spPr/>
    </dgm:pt>
    <dgm:pt modelId="{8E8DC2DB-900E-45A1-9EDB-E640045ADEB9}" type="pres">
      <dgm:prSet presAssocID="{CC469E69-7374-44EF-A459-9EAC5BC0FBC3}" presName="posSpace" presStyleCnt="0"/>
      <dgm:spPr/>
    </dgm:pt>
    <dgm:pt modelId="{9C3F0F79-236D-4D08-B20D-7B6CE301F48A}" type="pres">
      <dgm:prSet presAssocID="{CC469E69-7374-44EF-A459-9EAC5BC0FBC3}" presName="vertFlow" presStyleCnt="0"/>
      <dgm:spPr/>
    </dgm:pt>
    <dgm:pt modelId="{2DBB988D-296C-4640-8533-648CB9DA7975}" type="pres">
      <dgm:prSet presAssocID="{CC469E69-7374-44EF-A459-9EAC5BC0FBC3}" presName="topSpace" presStyleCnt="0"/>
      <dgm:spPr/>
    </dgm:pt>
    <dgm:pt modelId="{5EB43DDF-4504-4250-B243-A7A7A56FDD5C}" type="pres">
      <dgm:prSet presAssocID="{CC469E69-7374-44EF-A459-9EAC5BC0FBC3}" presName="firstComp" presStyleCnt="0"/>
      <dgm:spPr/>
    </dgm:pt>
    <dgm:pt modelId="{8FEC7638-AAE1-45FB-82C2-E4B5BD22BF2F}" type="pres">
      <dgm:prSet presAssocID="{CC469E69-7374-44EF-A459-9EAC5BC0FBC3}" presName="firstChild" presStyleLbl="bgAccFollowNode1" presStyleIdx="2" presStyleCnt="3" custScaleX="100083" custScaleY="180325"/>
      <dgm:spPr/>
      <dgm:t>
        <a:bodyPr/>
        <a:lstStyle/>
        <a:p>
          <a:endParaRPr lang="en-US"/>
        </a:p>
      </dgm:t>
    </dgm:pt>
    <dgm:pt modelId="{0A955C1A-35A1-4881-80CD-2CA16AD83A7A}" type="pres">
      <dgm:prSet presAssocID="{CC469E69-7374-44EF-A459-9EAC5BC0FBC3}" presName="firstChildTx" presStyleLbl="bgAccFollowNode1" presStyleIdx="2" presStyleCnt="3">
        <dgm:presLayoutVars>
          <dgm:bulletEnabled val="1"/>
        </dgm:presLayoutVars>
      </dgm:prSet>
      <dgm:spPr/>
      <dgm:t>
        <a:bodyPr/>
        <a:lstStyle/>
        <a:p>
          <a:endParaRPr lang="en-US"/>
        </a:p>
      </dgm:t>
    </dgm:pt>
    <dgm:pt modelId="{D7ECF018-CAFA-41B2-A6BE-57387A9F30CD}" type="pres">
      <dgm:prSet presAssocID="{CC469E69-7374-44EF-A459-9EAC5BC0FBC3}" presName="negSpace" presStyleCnt="0"/>
      <dgm:spPr/>
    </dgm:pt>
    <dgm:pt modelId="{3C2C2D39-4AD3-4CB9-B72E-C8D8678BD511}" type="pres">
      <dgm:prSet presAssocID="{CC469E69-7374-44EF-A459-9EAC5BC0FBC3}" presName="circle" presStyleLbl="node1" presStyleIdx="2" presStyleCnt="3"/>
      <dgm:spPr/>
      <dgm:t>
        <a:bodyPr/>
        <a:lstStyle/>
        <a:p>
          <a:endParaRPr lang="en-US"/>
        </a:p>
      </dgm:t>
    </dgm:pt>
  </dgm:ptLst>
  <dgm:cxnLst>
    <dgm:cxn modelId="{5A892E5E-91BE-4B0A-A8A9-446C4B4ABA5A}" type="presOf" srcId="{20F47D7F-8D05-4DDA-B4BE-0F40841F8DDD}" destId="{E1549601-005F-4787-A5F9-B93D3D64723B}" srcOrd="0" destOrd="0" presId="urn:microsoft.com/office/officeart/2005/8/layout/hList9"/>
    <dgm:cxn modelId="{11F1CA0A-FB8C-4098-AFCF-494DDDD541D8}" type="presOf" srcId="{2E6B78C5-CB6B-4964-A64B-BB8C8A564C30}" destId="{6D7238B9-345C-45C7-8A4E-1019FB301CA2}" srcOrd="0" destOrd="0" presId="urn:microsoft.com/office/officeart/2005/8/layout/hList9"/>
    <dgm:cxn modelId="{716A4B22-AA3F-4BFF-BC83-1235533B3CB0}" srcId="{20F47D7F-8D05-4DDA-B4BE-0F40841F8DDD}" destId="{CC469E69-7374-44EF-A459-9EAC5BC0FBC3}" srcOrd="2" destOrd="0" parTransId="{27C435DC-153B-4CA8-BFFF-406BC96E6C67}" sibTransId="{8D1A5F61-61AE-4779-AF19-A17FBC44B3AA}"/>
    <dgm:cxn modelId="{EA004425-69FE-4ACE-BA16-3791FE286964}" type="presOf" srcId="{F4B04C8F-5A09-4049-B488-2F05BCBD7332}" destId="{173E4805-1556-46FD-B86A-86F3A13A085A}" srcOrd="0" destOrd="0" presId="urn:microsoft.com/office/officeart/2005/8/layout/hList9"/>
    <dgm:cxn modelId="{A43D3D7E-5E14-4290-B9D2-8242297280E9}" srcId="{20F47D7F-8D05-4DDA-B4BE-0F40841F8DDD}" destId="{F4B04C8F-5A09-4049-B488-2F05BCBD7332}" srcOrd="1" destOrd="0" parTransId="{60886748-F7F4-4914-899A-CDFADFD4C1BD}" sibTransId="{C6D5A4E9-52AF-44BF-BF30-29A2311F9A8F}"/>
    <dgm:cxn modelId="{EF28C78E-9556-4315-B4C4-AC902A85DB26}" type="presOf" srcId="{1CC1BCA4-ADEB-42A8-ABDD-D3CE7CEB9A56}" destId="{8FEC7638-AAE1-45FB-82C2-E4B5BD22BF2F}" srcOrd="0" destOrd="0" presId="urn:microsoft.com/office/officeart/2005/8/layout/hList9"/>
    <dgm:cxn modelId="{87F2606B-E20C-431F-A4A6-E5AADCB7BE3B}" type="presOf" srcId="{738C5A94-7D98-4E4E-98D9-88CD87BA0AF9}" destId="{6BD6C8EC-5DB7-4487-868B-2F217C897A50}" srcOrd="0" destOrd="0" presId="urn:microsoft.com/office/officeart/2005/8/layout/hList9"/>
    <dgm:cxn modelId="{B74E0C4D-8407-4151-9B31-EA570A5F7CB3}" type="presOf" srcId="{1CC1BCA4-ADEB-42A8-ABDD-D3CE7CEB9A56}" destId="{0A955C1A-35A1-4881-80CD-2CA16AD83A7A}" srcOrd="1" destOrd="0" presId="urn:microsoft.com/office/officeart/2005/8/layout/hList9"/>
    <dgm:cxn modelId="{31B7431C-FD61-416B-9745-F97211D9FFB3}" srcId="{20F47D7F-8D05-4DDA-B4BE-0F40841F8DDD}" destId="{02BD39C5-E242-4290-8FB9-A4F300215500}" srcOrd="0" destOrd="0" parTransId="{47E05C35-E69F-4E41-9E62-6FB7F5453148}" sibTransId="{DDAADDCB-534E-49B2-B2F0-5FB2560FD7F2}"/>
    <dgm:cxn modelId="{F4058D80-7AC7-42A6-AB7A-B0E6AF22F55A}" type="presOf" srcId="{738C5A94-7D98-4E4E-98D9-88CD87BA0AF9}" destId="{48203487-FADB-4D1E-BD73-DC52498FB040}" srcOrd="1" destOrd="0" presId="urn:microsoft.com/office/officeart/2005/8/layout/hList9"/>
    <dgm:cxn modelId="{76423BAF-5854-46DD-861D-EA5601F5D564}" type="presOf" srcId="{CC469E69-7374-44EF-A459-9EAC5BC0FBC3}" destId="{3C2C2D39-4AD3-4CB9-B72E-C8D8678BD511}" srcOrd="0" destOrd="0" presId="urn:microsoft.com/office/officeart/2005/8/layout/hList9"/>
    <dgm:cxn modelId="{0F1E35AB-F804-4B64-BF88-1346FC1F5A31}" srcId="{02BD39C5-E242-4290-8FB9-A4F300215500}" destId="{738C5A94-7D98-4E4E-98D9-88CD87BA0AF9}" srcOrd="0" destOrd="0" parTransId="{5B2A1ABC-C3AB-45DF-BF63-6598F76E0E84}" sibTransId="{8D152B72-BF16-4AE5-B6D6-009B9367024B}"/>
    <dgm:cxn modelId="{D2C57E5D-8CAA-4EC8-ABC3-5AC326C8A990}" srcId="{F4B04C8F-5A09-4049-B488-2F05BCBD7332}" destId="{2E6B78C5-CB6B-4964-A64B-BB8C8A564C30}" srcOrd="0" destOrd="0" parTransId="{850D28F6-FAFE-4A89-A7CE-312FF614E056}" sibTransId="{50DBEE4A-A333-4DF2-9DE8-7B2DEE097501}"/>
    <dgm:cxn modelId="{BC1A7AA7-10A7-4A03-9736-5BC1764098F7}" type="presOf" srcId="{02BD39C5-E242-4290-8FB9-A4F300215500}" destId="{EA24B405-AF76-454A-BBF6-003A12EBA7B1}" srcOrd="0" destOrd="0" presId="urn:microsoft.com/office/officeart/2005/8/layout/hList9"/>
    <dgm:cxn modelId="{40129556-0508-470C-AD4F-E86311CFE740}" srcId="{CC469E69-7374-44EF-A459-9EAC5BC0FBC3}" destId="{1CC1BCA4-ADEB-42A8-ABDD-D3CE7CEB9A56}" srcOrd="0" destOrd="0" parTransId="{BCEBA0DA-F90E-46B6-A048-BD2DCE2B3EED}" sibTransId="{4C2349DD-1323-4000-A68E-ACAD33F6126B}"/>
    <dgm:cxn modelId="{B58D1136-47CB-41C5-90F7-3DE13767B868}" type="presOf" srcId="{2E6B78C5-CB6B-4964-A64B-BB8C8A564C30}" destId="{D6CF3A8B-EFDA-4026-8842-14EE3FFE40E3}" srcOrd="1" destOrd="0" presId="urn:microsoft.com/office/officeart/2005/8/layout/hList9"/>
    <dgm:cxn modelId="{B7B80E23-DFFF-452D-89FC-8102191BB5D4}" type="presParOf" srcId="{E1549601-005F-4787-A5F9-B93D3D64723B}" destId="{BF5F7016-47BE-47C6-84F1-0EFEFBEF8610}" srcOrd="0" destOrd="0" presId="urn:microsoft.com/office/officeart/2005/8/layout/hList9"/>
    <dgm:cxn modelId="{CD729AD8-E483-4430-8FF7-F5592E7DC906}" type="presParOf" srcId="{E1549601-005F-4787-A5F9-B93D3D64723B}" destId="{38797AEB-9133-4847-BA4D-2744FE069373}" srcOrd="1" destOrd="0" presId="urn:microsoft.com/office/officeart/2005/8/layout/hList9"/>
    <dgm:cxn modelId="{6F30025A-31DD-4925-86B0-C334A4514139}" type="presParOf" srcId="{38797AEB-9133-4847-BA4D-2744FE069373}" destId="{05B05AE9-A544-4689-B570-BD77EE68E909}" srcOrd="0" destOrd="0" presId="urn:microsoft.com/office/officeart/2005/8/layout/hList9"/>
    <dgm:cxn modelId="{8AD684D7-C6CE-4206-9450-843F1B8BF16F}" type="presParOf" srcId="{38797AEB-9133-4847-BA4D-2744FE069373}" destId="{CDFAF45F-E75F-4026-AA4D-AEAD3679113D}" srcOrd="1" destOrd="0" presId="urn:microsoft.com/office/officeart/2005/8/layout/hList9"/>
    <dgm:cxn modelId="{77E6DEFC-8129-4DAC-8A6C-F4C63593FB36}" type="presParOf" srcId="{CDFAF45F-E75F-4026-AA4D-AEAD3679113D}" destId="{6BD6C8EC-5DB7-4487-868B-2F217C897A50}" srcOrd="0" destOrd="0" presId="urn:microsoft.com/office/officeart/2005/8/layout/hList9"/>
    <dgm:cxn modelId="{7C562A92-792D-4873-A471-005763180047}" type="presParOf" srcId="{CDFAF45F-E75F-4026-AA4D-AEAD3679113D}" destId="{48203487-FADB-4D1E-BD73-DC52498FB040}" srcOrd="1" destOrd="0" presId="urn:microsoft.com/office/officeart/2005/8/layout/hList9"/>
    <dgm:cxn modelId="{3F2BE01F-FC9A-4589-BD98-6CA976574CB0}" type="presParOf" srcId="{E1549601-005F-4787-A5F9-B93D3D64723B}" destId="{0EF2FAFD-22AE-4B20-B5FA-CEF4440ED181}" srcOrd="2" destOrd="0" presId="urn:microsoft.com/office/officeart/2005/8/layout/hList9"/>
    <dgm:cxn modelId="{5CAE1C56-412A-4904-9E74-62BDAEB16525}" type="presParOf" srcId="{E1549601-005F-4787-A5F9-B93D3D64723B}" destId="{EA24B405-AF76-454A-BBF6-003A12EBA7B1}" srcOrd="3" destOrd="0" presId="urn:microsoft.com/office/officeart/2005/8/layout/hList9"/>
    <dgm:cxn modelId="{4CA8EA60-E646-4AA7-94EF-3A7F4648ED01}" type="presParOf" srcId="{E1549601-005F-4787-A5F9-B93D3D64723B}" destId="{F689375D-4671-4820-99BD-0DD049092F77}" srcOrd="4" destOrd="0" presId="urn:microsoft.com/office/officeart/2005/8/layout/hList9"/>
    <dgm:cxn modelId="{B321FC71-61B3-4541-B494-C595F584F246}" type="presParOf" srcId="{E1549601-005F-4787-A5F9-B93D3D64723B}" destId="{2048B2E5-76BE-43EA-AC04-7EA9EA1899C1}" srcOrd="5" destOrd="0" presId="urn:microsoft.com/office/officeart/2005/8/layout/hList9"/>
    <dgm:cxn modelId="{E83BBAE3-2F4C-42EF-A7A2-17F792064AFF}" type="presParOf" srcId="{E1549601-005F-4787-A5F9-B93D3D64723B}" destId="{B7717520-7E96-442B-9582-4D70F0DE4C18}" srcOrd="6" destOrd="0" presId="urn:microsoft.com/office/officeart/2005/8/layout/hList9"/>
    <dgm:cxn modelId="{B729BA42-CC2C-4F6C-A93C-E6B59F16A27F}" type="presParOf" srcId="{B7717520-7E96-442B-9582-4D70F0DE4C18}" destId="{414A4EA5-4E29-4923-B5C9-374E74B425BA}" srcOrd="0" destOrd="0" presId="urn:microsoft.com/office/officeart/2005/8/layout/hList9"/>
    <dgm:cxn modelId="{76E4A220-DA5C-4116-9B38-36CDB9CD70AD}" type="presParOf" srcId="{B7717520-7E96-442B-9582-4D70F0DE4C18}" destId="{7B0393EC-634C-4C19-9F8D-3058790F3C50}" srcOrd="1" destOrd="0" presId="urn:microsoft.com/office/officeart/2005/8/layout/hList9"/>
    <dgm:cxn modelId="{3561ACF6-571E-450C-8882-FE48A7B701DD}" type="presParOf" srcId="{7B0393EC-634C-4C19-9F8D-3058790F3C50}" destId="{6D7238B9-345C-45C7-8A4E-1019FB301CA2}" srcOrd="0" destOrd="0" presId="urn:microsoft.com/office/officeart/2005/8/layout/hList9"/>
    <dgm:cxn modelId="{4DAE24F6-888E-462D-A156-6DED34EF765F}" type="presParOf" srcId="{7B0393EC-634C-4C19-9F8D-3058790F3C50}" destId="{D6CF3A8B-EFDA-4026-8842-14EE3FFE40E3}" srcOrd="1" destOrd="0" presId="urn:microsoft.com/office/officeart/2005/8/layout/hList9"/>
    <dgm:cxn modelId="{8D1D9F40-2D1F-4D90-A833-75A2A5DC01E1}" type="presParOf" srcId="{E1549601-005F-4787-A5F9-B93D3D64723B}" destId="{7D028067-B2BF-4BCF-9F06-5DAAE32BE408}" srcOrd="7" destOrd="0" presId="urn:microsoft.com/office/officeart/2005/8/layout/hList9"/>
    <dgm:cxn modelId="{F098CDB5-E0ED-4040-A9E4-660FF63A16AD}" type="presParOf" srcId="{E1549601-005F-4787-A5F9-B93D3D64723B}" destId="{173E4805-1556-46FD-B86A-86F3A13A085A}" srcOrd="8" destOrd="0" presId="urn:microsoft.com/office/officeart/2005/8/layout/hList9"/>
    <dgm:cxn modelId="{5BFF6033-2D04-4034-B801-78760CEA4BC0}" type="presParOf" srcId="{E1549601-005F-4787-A5F9-B93D3D64723B}" destId="{768E65C7-2317-4275-89C4-E44729EC623B}" srcOrd="9" destOrd="0" presId="urn:microsoft.com/office/officeart/2005/8/layout/hList9"/>
    <dgm:cxn modelId="{3486C423-6684-4429-8B83-B29B0E0A7302}" type="presParOf" srcId="{E1549601-005F-4787-A5F9-B93D3D64723B}" destId="{8E8DC2DB-900E-45A1-9EDB-E640045ADEB9}" srcOrd="10" destOrd="0" presId="urn:microsoft.com/office/officeart/2005/8/layout/hList9"/>
    <dgm:cxn modelId="{E516D153-215B-45D5-A288-553EF70D7AF4}" type="presParOf" srcId="{E1549601-005F-4787-A5F9-B93D3D64723B}" destId="{9C3F0F79-236D-4D08-B20D-7B6CE301F48A}" srcOrd="11" destOrd="0" presId="urn:microsoft.com/office/officeart/2005/8/layout/hList9"/>
    <dgm:cxn modelId="{FF4251AF-1A11-47B7-A342-01778094F852}" type="presParOf" srcId="{9C3F0F79-236D-4D08-B20D-7B6CE301F48A}" destId="{2DBB988D-296C-4640-8533-648CB9DA7975}" srcOrd="0" destOrd="0" presId="urn:microsoft.com/office/officeart/2005/8/layout/hList9"/>
    <dgm:cxn modelId="{3BEFAE7E-7C9F-4BD9-9FA0-52C0921B8F46}" type="presParOf" srcId="{9C3F0F79-236D-4D08-B20D-7B6CE301F48A}" destId="{5EB43DDF-4504-4250-B243-A7A7A56FDD5C}" srcOrd="1" destOrd="0" presId="urn:microsoft.com/office/officeart/2005/8/layout/hList9"/>
    <dgm:cxn modelId="{4C0692BD-B8AB-4766-A7ED-E02B44DC22B3}" type="presParOf" srcId="{5EB43DDF-4504-4250-B243-A7A7A56FDD5C}" destId="{8FEC7638-AAE1-45FB-82C2-E4B5BD22BF2F}" srcOrd="0" destOrd="0" presId="urn:microsoft.com/office/officeart/2005/8/layout/hList9"/>
    <dgm:cxn modelId="{6F19A278-C95F-4124-89B4-71EE54FC78AD}" type="presParOf" srcId="{5EB43DDF-4504-4250-B243-A7A7A56FDD5C}" destId="{0A955C1A-35A1-4881-80CD-2CA16AD83A7A}" srcOrd="1" destOrd="0" presId="urn:microsoft.com/office/officeart/2005/8/layout/hList9"/>
    <dgm:cxn modelId="{09DDA1A6-7801-4F6F-B7D0-773282BD601D}" type="presParOf" srcId="{E1549601-005F-4787-A5F9-B93D3D64723B}" destId="{D7ECF018-CAFA-41B2-A6BE-57387A9F30CD}" srcOrd="12" destOrd="0" presId="urn:microsoft.com/office/officeart/2005/8/layout/hList9"/>
    <dgm:cxn modelId="{C59FE940-BA36-4B6A-928D-4A04E0A3B5B6}" type="presParOf" srcId="{E1549601-005F-4787-A5F9-B93D3D64723B}" destId="{3C2C2D39-4AD3-4CB9-B72E-C8D8678BD511}" srcOrd="1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73EFD-3FCA-4980-BEB8-64932975B79A}">
      <dsp:nvSpPr>
        <dsp:cNvPr id="0" name=""/>
        <dsp:cNvSpPr/>
      </dsp:nvSpPr>
      <dsp:spPr>
        <a:xfrm>
          <a:off x="0" y="0"/>
          <a:ext cx="2666999" cy="2666999"/>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C62138-E0EB-4C78-96F9-AC01F6BC0994}">
      <dsp:nvSpPr>
        <dsp:cNvPr id="0" name=""/>
        <dsp:cNvSpPr/>
      </dsp:nvSpPr>
      <dsp:spPr>
        <a:xfrm>
          <a:off x="1333499" y="0"/>
          <a:ext cx="5905500" cy="2666999"/>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Presented By: </a:t>
          </a:r>
          <a:r>
            <a:rPr lang="en-US" sz="2800" kern="1200" dirty="0" err="1" smtClean="0"/>
            <a:t>Labony</a:t>
          </a:r>
          <a:r>
            <a:rPr lang="en-US" sz="2800" kern="1200" dirty="0" smtClean="0"/>
            <a:t> </a:t>
          </a:r>
          <a:r>
            <a:rPr lang="en-US" sz="2800" kern="1200" dirty="0" err="1" smtClean="0"/>
            <a:t>Akter</a:t>
          </a:r>
          <a:endParaRPr lang="en-US" sz="2800" kern="1200" dirty="0"/>
        </a:p>
      </dsp:txBody>
      <dsp:txXfrm>
        <a:off x="1333499" y="0"/>
        <a:ext cx="5905500" cy="566737"/>
      </dsp:txXfrm>
    </dsp:sp>
    <dsp:sp modelId="{441A50AC-2CCD-40AD-AB03-233191293803}">
      <dsp:nvSpPr>
        <dsp:cNvPr id="0" name=""/>
        <dsp:cNvSpPr/>
      </dsp:nvSpPr>
      <dsp:spPr>
        <a:xfrm>
          <a:off x="350043" y="566737"/>
          <a:ext cx="1966912" cy="1966912"/>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FDCEAB-4C71-429A-BEAD-83C09EA81F6E}">
      <dsp:nvSpPr>
        <dsp:cNvPr id="0" name=""/>
        <dsp:cNvSpPr/>
      </dsp:nvSpPr>
      <dsp:spPr>
        <a:xfrm>
          <a:off x="1333499" y="566737"/>
          <a:ext cx="5905500" cy="1966912"/>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Batch Number: </a:t>
          </a:r>
          <a:r>
            <a:rPr lang="en-US" sz="2800" kern="1200" dirty="0" smtClean="0"/>
            <a:t>41</a:t>
          </a:r>
          <a:endParaRPr lang="en-US" sz="2800" kern="1200" dirty="0"/>
        </a:p>
      </dsp:txBody>
      <dsp:txXfrm>
        <a:off x="1333499" y="566737"/>
        <a:ext cx="5905500" cy="566737"/>
      </dsp:txXfrm>
    </dsp:sp>
    <dsp:sp modelId="{AF4D0C6D-D1BE-4EFD-9056-FE7800FDE3E5}">
      <dsp:nvSpPr>
        <dsp:cNvPr id="0" name=""/>
        <dsp:cNvSpPr/>
      </dsp:nvSpPr>
      <dsp:spPr>
        <a:xfrm>
          <a:off x="700087" y="1133474"/>
          <a:ext cx="1266824" cy="1266824"/>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36D07E-147B-4C64-B754-3BF9BCD1EB6C}">
      <dsp:nvSpPr>
        <dsp:cNvPr id="0" name=""/>
        <dsp:cNvSpPr/>
      </dsp:nvSpPr>
      <dsp:spPr>
        <a:xfrm>
          <a:off x="1333499" y="1133474"/>
          <a:ext cx="5905500" cy="1266824"/>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a:t>Department of Finance &amp; Banking</a:t>
          </a:r>
        </a:p>
      </dsp:txBody>
      <dsp:txXfrm>
        <a:off x="1333499" y="1133474"/>
        <a:ext cx="5905500" cy="566737"/>
      </dsp:txXfrm>
    </dsp:sp>
    <dsp:sp modelId="{4D5CDE8F-BD3F-4B0A-88A1-B1318A4BA248}">
      <dsp:nvSpPr>
        <dsp:cNvPr id="0" name=""/>
        <dsp:cNvSpPr/>
      </dsp:nvSpPr>
      <dsp:spPr>
        <a:xfrm>
          <a:off x="1050131" y="1700212"/>
          <a:ext cx="566737" cy="566737"/>
        </a:xfrm>
        <a:prstGeom prst="pie">
          <a:avLst>
            <a:gd name="adj1" fmla="val 5400000"/>
            <a:gd name="adj2" fmla="val 1620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297273-8AC9-49A8-962C-F30E53DE4339}">
      <dsp:nvSpPr>
        <dsp:cNvPr id="0" name=""/>
        <dsp:cNvSpPr/>
      </dsp:nvSpPr>
      <dsp:spPr>
        <a:xfrm>
          <a:off x="1333499" y="1700212"/>
          <a:ext cx="5905500" cy="566737"/>
        </a:xfrm>
        <a:prstGeom prst="rect">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sz="2700" kern="1200" dirty="0"/>
            <a:t>Date: </a:t>
          </a:r>
          <a:r>
            <a:rPr lang="en-US" sz="2700" kern="1200" dirty="0" smtClean="0"/>
            <a:t>07/12/2024</a:t>
          </a:r>
          <a:endParaRPr lang="en-US" sz="2700" kern="1200" dirty="0"/>
        </a:p>
      </dsp:txBody>
      <dsp:txXfrm>
        <a:off x="1333499" y="1700212"/>
        <a:ext cx="5905500" cy="566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6C8EC-5DB7-4487-868B-2F217C897A50}">
      <dsp:nvSpPr>
        <dsp:cNvPr id="0" name=""/>
        <dsp:cNvSpPr/>
      </dsp:nvSpPr>
      <dsp:spPr>
        <a:xfrm>
          <a:off x="822758" y="2672947"/>
          <a:ext cx="1675069" cy="198520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outerShdw blurRad="381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28016" rIns="128016" bIns="128016" numCol="1" spcCol="1270" anchor="ctr" anchorCtr="0">
          <a:noAutofit/>
        </a:bodyPr>
        <a:lstStyle/>
        <a:p>
          <a:pPr lvl="0" algn="l"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Laptops Smartphones</a:t>
          </a:r>
        </a:p>
        <a:p>
          <a:pPr lvl="0" algn="l"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Tablets</a:t>
          </a:r>
        </a:p>
      </dsp:txBody>
      <dsp:txXfrm>
        <a:off x="1090770" y="2672947"/>
        <a:ext cx="1407058" cy="1985201"/>
      </dsp:txXfrm>
    </dsp:sp>
    <dsp:sp modelId="{EA24B405-AF76-454A-BBF6-003A12EBA7B1}">
      <dsp:nvSpPr>
        <dsp:cNvPr id="0" name=""/>
        <dsp:cNvSpPr/>
      </dsp:nvSpPr>
      <dsp:spPr>
        <a:xfrm>
          <a:off x="-694" y="2198297"/>
          <a:ext cx="1116713" cy="1116713"/>
        </a:xfrm>
        <a:prstGeom prst="ellips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Personal Device</a:t>
          </a:r>
        </a:p>
      </dsp:txBody>
      <dsp:txXfrm>
        <a:off x="162845" y="2361836"/>
        <a:ext cx="789635" cy="789635"/>
      </dsp:txXfrm>
    </dsp:sp>
    <dsp:sp modelId="{6D7238B9-345C-45C7-8A4E-1019FB301CA2}">
      <dsp:nvSpPr>
        <dsp:cNvPr id="0" name=""/>
        <dsp:cNvSpPr/>
      </dsp:nvSpPr>
      <dsp:spPr>
        <a:xfrm>
          <a:off x="3684459" y="2644982"/>
          <a:ext cx="1675069" cy="200912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outerShdw blurRad="381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Smartwatches</a:t>
          </a:r>
        </a:p>
        <a:p>
          <a:pPr lvl="0" algn="l"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Earbuds,</a:t>
          </a:r>
        </a:p>
        <a:p>
          <a:pPr lvl="0" algn="l"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Chargers</a:t>
          </a:r>
        </a:p>
      </dsp:txBody>
      <dsp:txXfrm>
        <a:off x="3952470" y="2644982"/>
        <a:ext cx="1407058" cy="2009122"/>
      </dsp:txXfrm>
    </dsp:sp>
    <dsp:sp modelId="{173E4805-1556-46FD-B86A-86F3A13A085A}">
      <dsp:nvSpPr>
        <dsp:cNvPr id="0" name=""/>
        <dsp:cNvSpPr/>
      </dsp:nvSpPr>
      <dsp:spPr>
        <a:xfrm>
          <a:off x="2819397" y="2209799"/>
          <a:ext cx="1116713" cy="1116713"/>
        </a:xfrm>
        <a:prstGeom prst="ellips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kern="1200" dirty="0">
              <a:latin typeface="Times New Roman" panose="02020603050405020304" pitchFamily="18" charset="0"/>
              <a:ea typeface="+mn-ea"/>
              <a:cs typeface="Times New Roman" panose="02020603050405020304" pitchFamily="18" charset="0"/>
            </a:rPr>
            <a:t>Accesso-</a:t>
          </a:r>
          <a:r>
            <a:rPr lang="en-US" sz="1800" kern="1200" dirty="0" err="1">
              <a:latin typeface="Times New Roman" panose="02020603050405020304" pitchFamily="18" charset="0"/>
              <a:ea typeface="+mn-ea"/>
              <a:cs typeface="Times New Roman" panose="02020603050405020304" pitchFamily="18" charset="0"/>
            </a:rPr>
            <a:t>ries</a:t>
          </a:r>
          <a:endParaRPr lang="en-US" sz="1800" kern="1200" dirty="0">
            <a:latin typeface="Times New Roman" panose="02020603050405020304" pitchFamily="18" charset="0"/>
            <a:ea typeface="+mn-ea"/>
            <a:cs typeface="Times New Roman" panose="02020603050405020304" pitchFamily="18" charset="0"/>
          </a:endParaRPr>
        </a:p>
      </dsp:txBody>
      <dsp:txXfrm>
        <a:off x="2982936" y="2373338"/>
        <a:ext cx="789635" cy="789635"/>
      </dsp:txXfrm>
    </dsp:sp>
    <dsp:sp modelId="{8FEC7638-AAE1-45FB-82C2-E4B5BD22BF2F}">
      <dsp:nvSpPr>
        <dsp:cNvPr id="0" name=""/>
        <dsp:cNvSpPr/>
      </dsp:nvSpPr>
      <dsp:spPr>
        <a:xfrm>
          <a:off x="6476242" y="2644982"/>
          <a:ext cx="1677851" cy="201471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a:outerShdw blurRad="38100" dist="381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n-US" sz="1600" kern="1200" dirty="0">
              <a:latin typeface="Calibri"/>
              <a:ea typeface="+mn-ea"/>
              <a:cs typeface="+mn-cs"/>
            </a:rPr>
            <a:t>High performance laptops, </a:t>
          </a:r>
        </a:p>
        <a:p>
          <a:pPr lvl="0" algn="l" defTabSz="711200">
            <a:lnSpc>
              <a:spcPct val="90000"/>
            </a:lnSpc>
            <a:spcBef>
              <a:spcPct val="0"/>
            </a:spcBef>
            <a:spcAft>
              <a:spcPct val="35000"/>
            </a:spcAft>
          </a:pPr>
          <a:r>
            <a:rPr lang="en-US" sz="1600" kern="1200" dirty="0">
              <a:latin typeface="Calibri"/>
              <a:ea typeface="+mn-ea"/>
              <a:cs typeface="+mn-cs"/>
            </a:rPr>
            <a:t>Tablets for professionals,</a:t>
          </a:r>
        </a:p>
        <a:p>
          <a:pPr lvl="0" algn="l" defTabSz="711200">
            <a:lnSpc>
              <a:spcPct val="90000"/>
            </a:lnSpc>
            <a:spcBef>
              <a:spcPct val="0"/>
            </a:spcBef>
            <a:spcAft>
              <a:spcPct val="35000"/>
            </a:spcAft>
          </a:pPr>
          <a:r>
            <a:rPr lang="en-US" sz="1600" kern="1200" dirty="0">
              <a:latin typeface="Calibri"/>
              <a:ea typeface="+mn-ea"/>
              <a:cs typeface="+mn-cs"/>
            </a:rPr>
            <a:t>Enterprise-level smartphones</a:t>
          </a:r>
        </a:p>
      </dsp:txBody>
      <dsp:txXfrm>
        <a:off x="6744698" y="2644982"/>
        <a:ext cx="1409395" cy="2014719"/>
      </dsp:txXfrm>
    </dsp:sp>
    <dsp:sp modelId="{3C2C2D39-4AD3-4CB9-B72E-C8D8678BD511}">
      <dsp:nvSpPr>
        <dsp:cNvPr id="0" name=""/>
        <dsp:cNvSpPr/>
      </dsp:nvSpPr>
      <dsp:spPr>
        <a:xfrm>
          <a:off x="5585653" y="2198297"/>
          <a:ext cx="1116713" cy="1116713"/>
        </a:xfrm>
        <a:prstGeom prst="ellipse">
          <a:avLst/>
        </a:prstGeom>
        <a:gradFill rotWithShape="0">
          <a:gsLst>
            <a:gs pos="0">
              <a:schemeClr val="accent1">
                <a:hueOff val="0"/>
                <a:satOff val="0"/>
                <a:lumOff val="0"/>
                <a:alphaOff val="0"/>
                <a:tint val="83000"/>
                <a:shade val="100000"/>
                <a:alpha val="100000"/>
                <a:hueMod val="100000"/>
                <a:satMod val="220000"/>
                <a:lumMod val="90000"/>
              </a:schemeClr>
            </a:gs>
            <a:gs pos="76000">
              <a:schemeClr val="accent1">
                <a:hueOff val="0"/>
                <a:satOff val="0"/>
                <a:lumOff val="0"/>
                <a:alphaOff val="0"/>
                <a:shade val="100000"/>
              </a:schemeClr>
            </a:gs>
            <a:gs pos="100000">
              <a:schemeClr val="accent1">
                <a:hueOff val="0"/>
                <a:satOff val="0"/>
                <a:lumOff val="0"/>
                <a:alphaOff val="0"/>
                <a:shade val="93000"/>
                <a:alpha val="100000"/>
                <a:satMod val="100000"/>
                <a:lumMod val="93000"/>
              </a:schemeClr>
            </a:gs>
          </a:gsLst>
          <a:path path="circle">
            <a:fillToRect l="15000" t="15000" r="100000" b="100000"/>
          </a:path>
        </a:gradFill>
        <a:ln>
          <a:noFill/>
        </a:ln>
        <a:effectLst>
          <a:outerShdw blurRad="38100" dist="381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Business</a:t>
          </a:r>
        </a:p>
        <a:p>
          <a:pPr lvl="0" algn="ctr" defTabSz="711200">
            <a:lnSpc>
              <a:spcPct val="90000"/>
            </a:lnSpc>
            <a:spcBef>
              <a:spcPct val="0"/>
            </a:spcBef>
            <a:spcAft>
              <a:spcPct val="35000"/>
            </a:spcAft>
          </a:pPr>
          <a:r>
            <a:rPr lang="en-US" sz="1600" kern="1200" dirty="0">
              <a:latin typeface="Times New Roman" panose="02020603050405020304" pitchFamily="18" charset="0"/>
              <a:ea typeface="+mn-ea"/>
              <a:cs typeface="Times New Roman" panose="02020603050405020304" pitchFamily="18" charset="0"/>
            </a:rPr>
            <a:t>solutions</a:t>
          </a:r>
        </a:p>
      </dsp:txBody>
      <dsp:txXfrm>
        <a:off x="5749192" y="2361836"/>
        <a:ext cx="789635" cy="78963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4724400"/>
            <a:ext cx="6858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EB899-24DD-4F32-B96C-1443E20F01C7}" type="datetimeFigureOut">
              <a:rPr lang="en-US" smtClean="0"/>
              <a:t>06-Dec-24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
        <p:nvSpPr>
          <p:cNvPr id="7" name="Rectangle 6"/>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EB899-24DD-4F32-B96C-1443E20F01C7}" type="datetimeFigureOut">
              <a:rPr lang="en-US" smtClean="0"/>
              <a:t>06-Dec-24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EB899-24DD-4F32-B96C-1443E20F01C7}" type="datetimeFigureOut">
              <a:rPr lang="en-US" smtClean="0"/>
              <a:t>06-Dec-24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AEB899-24DD-4F32-B96C-1443E20F01C7}" type="datetimeFigureOut">
              <a:rPr lang="en-US" smtClean="0"/>
              <a:t>06-Dec-24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EB899-24DD-4F32-B96C-1443E20F01C7}" type="datetimeFigureOut">
              <a:rPr lang="en-US" smtClean="0"/>
              <a:t>06-Dec-24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957024-7468-41BE-98E8-3C13917E0CE7}" type="slidenum">
              <a:rPr lang="en-US" smtClean="0"/>
              <a:t>‹#›</a:t>
            </a:fld>
            <a:endParaRPr lang="en-US"/>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AEB899-24DD-4F32-B96C-1443E20F01C7}" type="datetimeFigureOut">
              <a:rPr lang="en-US" smtClean="0"/>
              <a:t>06-Dec-24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AEB899-24DD-4F32-B96C-1443E20F01C7}" type="datetimeFigureOut">
              <a:rPr lang="en-US" smtClean="0"/>
              <a:t>06-Dec-24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957024-7468-41BE-98E8-3C13917E0CE7}" type="slidenum">
              <a:rPr lang="en-US" smtClean="0"/>
              <a:t>‹#›</a:t>
            </a:fld>
            <a:endParaRPr lang="en-US"/>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EB899-24DD-4F32-B96C-1443E20F01C7}" type="datetimeFigureOut">
              <a:rPr lang="en-US" smtClean="0"/>
              <a:t>06-Dec-24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EB899-24DD-4F32-B96C-1443E20F01C7}" type="datetimeFigureOut">
              <a:rPr lang="en-US" smtClean="0"/>
              <a:t>06-Dec-24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EB899-24DD-4F32-B96C-1443E20F01C7}" type="datetimeFigureOut">
              <a:rPr lang="en-US" smtClean="0"/>
              <a:t>06-Dec-24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57024-7468-41BE-98E8-3C13917E0CE7}" type="slidenum">
              <a:rPr lang="en-US" smtClean="0"/>
              <a:t>‹#›</a:t>
            </a:fld>
            <a:endParaRPr lang="en-US"/>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3505200"/>
            <a:ext cx="73914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AEB899-24DD-4F32-B96C-1443E20F01C7}" type="datetimeFigureOut">
              <a:rPr lang="en-US" smtClean="0"/>
              <a:t>06-Dec-24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957024-7468-41BE-98E8-3C13917E0CE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4572000"/>
            <a:ext cx="6781800" cy="16002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685800"/>
            <a:ext cx="7543800" cy="388620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6208776"/>
            <a:ext cx="21336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B0AEB899-24DD-4F32-B96C-1443E20F01C7}" type="datetimeFigureOut">
              <a:rPr lang="en-US" smtClean="0"/>
              <a:t>06-Dec-24</a:t>
            </a:fld>
            <a:endParaRPr lang="en-US"/>
          </a:p>
        </p:txBody>
      </p:sp>
      <p:sp>
        <p:nvSpPr>
          <p:cNvPr id="5" name="Footer Placeholder 4"/>
          <p:cNvSpPr>
            <a:spLocks noGrp="1"/>
          </p:cNvSpPr>
          <p:nvPr>
            <p:ph type="ftr" sz="quarter" idx="3"/>
          </p:nvPr>
        </p:nvSpPr>
        <p:spPr>
          <a:xfrm>
            <a:off x="761999" y="6208776"/>
            <a:ext cx="4873869"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US"/>
          </a:p>
        </p:txBody>
      </p:sp>
      <p:sp>
        <p:nvSpPr>
          <p:cNvPr id="6" name="Slide Number Placeholder 5"/>
          <p:cNvSpPr>
            <a:spLocks noGrp="1"/>
          </p:cNvSpPr>
          <p:nvPr>
            <p:ph type="sldNum" sz="quarter" idx="4"/>
          </p:nvPr>
        </p:nvSpPr>
        <p:spPr>
          <a:xfrm>
            <a:off x="7620000" y="5687568"/>
            <a:ext cx="762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C8957024-7468-41BE-98E8-3C13917E0CE7}" type="slidenum">
              <a:rPr lang="en-US" smtClean="0"/>
              <a:t>‹#›</a:t>
            </a:fld>
            <a:endParaRPr lang="en-US"/>
          </a:p>
        </p:txBody>
      </p:sp>
      <p:sp>
        <p:nvSpPr>
          <p:cNvPr id="8" name="Rectangle 7"/>
          <p:cNvSpPr/>
          <p:nvPr/>
        </p:nvSpPr>
        <p:spPr>
          <a:xfrm>
            <a:off x="777240"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962400"/>
            <a:ext cx="7543800" cy="1524000"/>
          </a:xfrm>
        </p:spPr>
        <p:txBody>
          <a:bodyPr/>
          <a:lstStyle/>
          <a:p>
            <a:pPr algn="ctr"/>
            <a:r>
              <a:rPr lang="en-US" sz="6600" dirty="0"/>
              <a:t/>
            </a:r>
            <a:br>
              <a:rPr lang="en-US" sz="6600" dirty="0"/>
            </a:br>
            <a:r>
              <a:rPr lang="en-US" sz="6600" dirty="0"/>
              <a:t/>
            </a:r>
            <a:br>
              <a:rPr lang="en-US" sz="6600" dirty="0"/>
            </a:br>
            <a:r>
              <a:rPr lang="en-US" sz="6600" dirty="0"/>
              <a:t>Welcome to My Presentation</a:t>
            </a:r>
          </a:p>
        </p:txBody>
      </p:sp>
    </p:spTree>
    <p:extLst>
      <p:ext uri="{BB962C8B-B14F-4D97-AF65-F5344CB8AC3E}">
        <p14:creationId xmlns:p14="http://schemas.microsoft.com/office/powerpoint/2010/main" val="38371839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438400"/>
            <a:ext cx="5943600" cy="1200329"/>
          </a:xfrm>
          <a:prstGeom prst="rect">
            <a:avLst/>
          </a:prstGeom>
          <a:effectLst>
            <a:outerShdw blurRad="50800" dist="38100" dir="18900000" algn="bl" rotWithShape="0">
              <a:prstClr val="black">
                <a:alpha val="40000"/>
              </a:prstClr>
            </a:outerShdw>
          </a:effectLst>
        </p:spPr>
        <p:txBody>
          <a:bodyPr wrap="square">
            <a:spAutoFit/>
          </a:bodyPr>
          <a:lstStyle/>
          <a:p>
            <a:pPr algn="ctr"/>
            <a:r>
              <a:rPr lang="en-US" sz="7200" b="1" i="1" dirty="0">
                <a:solidFill>
                  <a:srgbClr val="C00000"/>
                </a:solidFill>
              </a:rPr>
              <a:t>Thank You</a:t>
            </a:r>
          </a:p>
        </p:txBody>
      </p:sp>
    </p:spTree>
    <p:extLst>
      <p:ext uri="{BB962C8B-B14F-4D97-AF65-F5344CB8AC3E}">
        <p14:creationId xmlns:p14="http://schemas.microsoft.com/office/powerpoint/2010/main" val="1914248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457200"/>
            <a:ext cx="7543800" cy="1524000"/>
          </a:xfrm>
        </p:spPr>
        <p:txBody>
          <a:bodyPr>
            <a:normAutofit lnSpcReduction="10000"/>
          </a:bodyPr>
          <a:lstStyle/>
          <a:p>
            <a:pPr marL="0" indent="0" algn="ctr">
              <a:buNone/>
            </a:pPr>
            <a:r>
              <a:rPr lang="en-US" sz="4800" b="1" i="1" dirty="0"/>
              <a:t>Performance Analysis of Tech Wave Solutions</a:t>
            </a:r>
          </a:p>
          <a:p>
            <a:pPr marL="0" indent="0">
              <a:buNone/>
            </a:pPr>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781425" y="1524000"/>
            <a:ext cx="1314450" cy="874395"/>
          </a:xfrm>
          <a:prstGeom prst="rect">
            <a:avLst/>
          </a:prstGeom>
          <a:ln>
            <a:noFill/>
          </a:ln>
          <a:effectLst>
            <a:softEdge rad="112500"/>
          </a:effectLst>
        </p:spPr>
      </p:pic>
      <p:graphicFrame>
        <p:nvGraphicFramePr>
          <p:cNvPr id="7" name="Diagram 6"/>
          <p:cNvGraphicFramePr/>
          <p:nvPr>
            <p:extLst>
              <p:ext uri="{D42A27DB-BD31-4B8C-83A1-F6EECF244321}">
                <p14:modId xmlns:p14="http://schemas.microsoft.com/office/powerpoint/2010/main" val="1941624753"/>
              </p:ext>
            </p:extLst>
          </p:nvPr>
        </p:nvGraphicFramePr>
        <p:xfrm>
          <a:off x="819150" y="2514600"/>
          <a:ext cx="7239000" cy="2667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587309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400" y="381000"/>
            <a:ext cx="6781800" cy="990600"/>
          </a:xfrm>
        </p:spPr>
        <p:txBody>
          <a:bodyPr anchor="t"/>
          <a:lstStyle/>
          <a:p>
            <a:pPr algn="ctr"/>
            <a:r>
              <a:rPr lang="en-US" dirty="0"/>
              <a:t>   Introduction</a:t>
            </a:r>
          </a:p>
        </p:txBody>
      </p:sp>
      <p:sp>
        <p:nvSpPr>
          <p:cNvPr id="5" name="Text Placeholder 4"/>
          <p:cNvSpPr>
            <a:spLocks noGrp="1"/>
          </p:cNvSpPr>
          <p:nvPr>
            <p:ph type="body" idx="1"/>
          </p:nvPr>
        </p:nvSpPr>
        <p:spPr>
          <a:xfrm>
            <a:off x="762000" y="1219200"/>
            <a:ext cx="3657600" cy="639762"/>
          </a:xfrm>
        </p:spPr>
        <p:txBody>
          <a:bodyPr/>
          <a:lstStyle/>
          <a:p>
            <a:r>
              <a:rPr lang="en-US" dirty="0">
                <a:solidFill>
                  <a:srgbClr val="C00000"/>
                </a:solidFill>
                <a:latin typeface="Algerian" panose="04020705040A02060702" pitchFamily="82" charset="0"/>
              </a:rPr>
              <a:t>Company overview</a:t>
            </a:r>
          </a:p>
        </p:txBody>
      </p:sp>
      <p:sp>
        <p:nvSpPr>
          <p:cNvPr id="6" name="Content Placeholder 5"/>
          <p:cNvSpPr>
            <a:spLocks noGrp="1"/>
          </p:cNvSpPr>
          <p:nvPr>
            <p:ph sz="half" idx="2"/>
          </p:nvPr>
        </p:nvSpPr>
        <p:spPr>
          <a:xfrm>
            <a:off x="609600" y="1828800"/>
            <a:ext cx="4648200" cy="4495800"/>
          </a:xfrm>
        </p:spPr>
        <p:txBody>
          <a:bodyPr>
            <a:normAutofit fontScale="70000" lnSpcReduction="20000"/>
          </a:bodyPr>
          <a:lstStyle/>
          <a:p>
            <a:pPr marL="0" lvl="0" indent="0" algn="just">
              <a:buNone/>
            </a:pPr>
            <a:r>
              <a:rPr lang="en-US" sz="3200" dirty="0"/>
              <a:t>TechWave Solutions is a forward-thinking technology company that specializes in providing high-quality electronic devices such as laptops, smartphones, tablets, and smart accessories. Since its inception in 2020, TechWave has grown rapidly, serving both individual consumers and businesses. Our mission is to offer innovative, durable, and eco-friendly tech products that meet the evolving needs of the digital world. Through a combination of superior technology and excellent customer service, we are committed to enhancing the digital experiences of our customers.</a:t>
            </a:r>
          </a:p>
          <a:p>
            <a:pPr marL="0" indent="0">
              <a:buNone/>
            </a:pPr>
            <a:endParaRPr lang="en-US" dirty="0"/>
          </a:p>
        </p:txBody>
      </p:sp>
      <p:pic>
        <p:nvPicPr>
          <p:cNvPr id="9" name="Content Placeholder 8"/>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334000" y="2514600"/>
            <a:ext cx="3657600" cy="25206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188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9200" y="609600"/>
            <a:ext cx="6781800" cy="1066800"/>
          </a:xfrm>
        </p:spPr>
        <p:txBody>
          <a:bodyPr anchor="t"/>
          <a:lstStyle/>
          <a:p>
            <a:pPr algn="ctr"/>
            <a:r>
              <a:rPr lang="en-US" dirty="0"/>
              <a:t>Products &amp; Services</a:t>
            </a:r>
          </a:p>
        </p:txBody>
      </p:sp>
      <p:graphicFrame>
        <p:nvGraphicFramePr>
          <p:cNvPr id="8" name="Diagram 7"/>
          <p:cNvGraphicFramePr/>
          <p:nvPr>
            <p:extLst>
              <p:ext uri="{D42A27DB-BD31-4B8C-83A1-F6EECF244321}">
                <p14:modId xmlns:p14="http://schemas.microsoft.com/office/powerpoint/2010/main" val="4016894295"/>
              </p:ext>
            </p:extLst>
          </p:nvPr>
        </p:nvGraphicFramePr>
        <p:xfrm>
          <a:off x="457200" y="304800"/>
          <a:ext cx="8153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8114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WhatsApp Video 2024-10-05 at 22.43.04_0efa6693">
            <a:hlinkClick r:id="" action="ppaction://media"/>
            <a:extLst>
              <a:ext uri="{FF2B5EF4-FFF2-40B4-BE49-F238E27FC236}">
                <a16:creationId xmlns:a16="http://schemas.microsoft.com/office/drawing/2014/main" xmlns="" id="{E8D1254F-EE8B-4CCE-A3BA-B091673A8E0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743200" y="1066800"/>
            <a:ext cx="3657600" cy="4008437"/>
          </a:xfrm>
          <a:prstGeom prst="rect">
            <a:avLst/>
          </a:prstGeom>
        </p:spPr>
      </p:pic>
    </p:spTree>
    <p:extLst>
      <p:ext uri="{BB962C8B-B14F-4D97-AF65-F5344CB8AC3E}">
        <p14:creationId xmlns:p14="http://schemas.microsoft.com/office/powerpoint/2010/main" val="967497663"/>
      </p:ext>
    </p:extLst>
  </p:cSld>
  <p:clrMapOvr>
    <a:masterClrMapping/>
  </p:clrMapOvr>
  <p:transition spd="slow">
    <p:wipe/>
  </p:transition>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fullScrn="1">
              <p:cMediaNode vol="80000">
                <p:cTn id="7" fill="hold" display="0">
                  <p:stCondLst>
                    <p:cond delay="indefinite"/>
                  </p:stCondLst>
                </p:cTn>
                <p:tgtEl>
                  <p:spTgt spid="3"/>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533400"/>
            <a:ext cx="5029200" cy="95410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800" b="1" cap="all" dirty="0">
                <a:ln w="0"/>
                <a:effectLst>
                  <a:reflection blurRad="12700" stA="50000" endPos="50000" dist="5000" dir="5400000" sy="-100000" rotWithShape="0"/>
                </a:effectLst>
              </a:rPr>
              <a:t>Scenario of TechWave  For One Year     </a:t>
            </a:r>
          </a:p>
        </p:txBody>
      </p:sp>
      <p:graphicFrame>
        <p:nvGraphicFramePr>
          <p:cNvPr id="5" name="Table 4"/>
          <p:cNvGraphicFramePr>
            <a:graphicFrameLocks noGrp="1"/>
          </p:cNvGraphicFramePr>
          <p:nvPr>
            <p:extLst>
              <p:ext uri="{D42A27DB-BD31-4B8C-83A1-F6EECF244321}">
                <p14:modId xmlns:p14="http://schemas.microsoft.com/office/powerpoint/2010/main" val="1387130218"/>
              </p:ext>
            </p:extLst>
          </p:nvPr>
        </p:nvGraphicFramePr>
        <p:xfrm>
          <a:off x="1066800" y="1618397"/>
          <a:ext cx="7162800" cy="4553809"/>
        </p:xfrm>
        <a:graphic>
          <a:graphicData uri="http://schemas.openxmlformats.org/drawingml/2006/table">
            <a:tbl>
              <a:tblPr firstRow="1" firstCol="1" bandRow="1">
                <a:tableStyleId>{5C22544A-7EE6-4342-B048-85BDC9FD1C3A}</a:tableStyleId>
              </a:tblPr>
              <a:tblGrid>
                <a:gridCol w="1500965">
                  <a:extLst>
                    <a:ext uri="{9D8B030D-6E8A-4147-A177-3AD203B41FA5}">
                      <a16:colId xmlns:a16="http://schemas.microsoft.com/office/drawing/2014/main" xmlns="" val="20000"/>
                    </a:ext>
                  </a:extLst>
                </a:gridCol>
                <a:gridCol w="1845561">
                  <a:extLst>
                    <a:ext uri="{9D8B030D-6E8A-4147-A177-3AD203B41FA5}">
                      <a16:colId xmlns:a16="http://schemas.microsoft.com/office/drawing/2014/main" xmlns="" val="20001"/>
                    </a:ext>
                  </a:extLst>
                </a:gridCol>
                <a:gridCol w="1934711">
                  <a:extLst>
                    <a:ext uri="{9D8B030D-6E8A-4147-A177-3AD203B41FA5}">
                      <a16:colId xmlns:a16="http://schemas.microsoft.com/office/drawing/2014/main" xmlns="" val="20002"/>
                    </a:ext>
                  </a:extLst>
                </a:gridCol>
                <a:gridCol w="1881563">
                  <a:extLst>
                    <a:ext uri="{9D8B030D-6E8A-4147-A177-3AD203B41FA5}">
                      <a16:colId xmlns:a16="http://schemas.microsoft.com/office/drawing/2014/main" xmlns="" val="20003"/>
                    </a:ext>
                  </a:extLst>
                </a:gridCol>
              </a:tblGrid>
              <a:tr h="350293">
                <a:tc>
                  <a:txBody>
                    <a:bodyPr/>
                    <a:lstStyle/>
                    <a:p>
                      <a:pPr marL="0" marR="0" algn="ctr">
                        <a:lnSpc>
                          <a:spcPct val="115000"/>
                        </a:lnSpc>
                        <a:spcBef>
                          <a:spcPts val="0"/>
                        </a:spcBef>
                        <a:spcAft>
                          <a:spcPts val="0"/>
                        </a:spcAft>
                      </a:pPr>
                      <a:r>
                        <a:rPr lang="en-US" sz="1600" dirty="0">
                          <a:effectLst/>
                        </a:rPr>
                        <a:t>Month</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Expenses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Sales</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Profit</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0"/>
                  </a:ext>
                </a:extLst>
              </a:tr>
              <a:tr h="350293">
                <a:tc>
                  <a:txBody>
                    <a:bodyPr/>
                    <a:lstStyle/>
                    <a:p>
                      <a:pPr marL="0" marR="0" algn="ctr">
                        <a:lnSpc>
                          <a:spcPct val="115000"/>
                        </a:lnSpc>
                        <a:spcBef>
                          <a:spcPts val="0"/>
                        </a:spcBef>
                        <a:spcAft>
                          <a:spcPts val="0"/>
                        </a:spcAft>
                      </a:pPr>
                      <a:r>
                        <a:rPr lang="en-US" sz="1600">
                          <a:effectLst/>
                        </a:rPr>
                        <a:t>January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9288500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8750000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-538500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1"/>
                  </a:ext>
                </a:extLst>
              </a:tr>
              <a:tr h="350293">
                <a:tc>
                  <a:txBody>
                    <a:bodyPr/>
                    <a:lstStyle/>
                    <a:p>
                      <a:pPr marL="0" marR="0" algn="ctr">
                        <a:lnSpc>
                          <a:spcPct val="115000"/>
                        </a:lnSpc>
                        <a:spcBef>
                          <a:spcPts val="0"/>
                        </a:spcBef>
                        <a:spcAft>
                          <a:spcPts val="0"/>
                        </a:spcAft>
                      </a:pPr>
                      <a:r>
                        <a:rPr lang="en-US" sz="1600">
                          <a:effectLst/>
                        </a:rPr>
                        <a:t>February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9744300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9920000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175700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2"/>
                  </a:ext>
                </a:extLst>
              </a:tr>
              <a:tr h="350293">
                <a:tc>
                  <a:txBody>
                    <a:bodyPr/>
                    <a:lstStyle/>
                    <a:p>
                      <a:pPr marL="0" marR="0" algn="ctr">
                        <a:lnSpc>
                          <a:spcPct val="115000"/>
                        </a:lnSpc>
                        <a:spcBef>
                          <a:spcPts val="0"/>
                        </a:spcBef>
                        <a:spcAft>
                          <a:spcPts val="0"/>
                        </a:spcAft>
                      </a:pPr>
                      <a:r>
                        <a:rPr lang="en-US" sz="1600">
                          <a:effectLst/>
                        </a:rPr>
                        <a:t>March</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8904700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10000000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1095300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3"/>
                  </a:ext>
                </a:extLst>
              </a:tr>
              <a:tr h="350293">
                <a:tc>
                  <a:txBody>
                    <a:bodyPr/>
                    <a:lstStyle/>
                    <a:p>
                      <a:pPr marL="0" marR="0" algn="ctr">
                        <a:lnSpc>
                          <a:spcPct val="115000"/>
                        </a:lnSpc>
                        <a:spcBef>
                          <a:spcPts val="0"/>
                        </a:spcBef>
                        <a:spcAft>
                          <a:spcPts val="0"/>
                        </a:spcAft>
                      </a:pPr>
                      <a:r>
                        <a:rPr lang="en-US" sz="1600">
                          <a:effectLst/>
                        </a:rPr>
                        <a:t>April</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7345200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7957400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612200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4"/>
                  </a:ext>
                </a:extLst>
              </a:tr>
              <a:tr h="350293">
                <a:tc>
                  <a:txBody>
                    <a:bodyPr/>
                    <a:lstStyle/>
                    <a:p>
                      <a:pPr marL="0" marR="0" algn="ctr">
                        <a:lnSpc>
                          <a:spcPct val="115000"/>
                        </a:lnSpc>
                        <a:spcBef>
                          <a:spcPts val="0"/>
                        </a:spcBef>
                        <a:spcAft>
                          <a:spcPts val="0"/>
                        </a:spcAft>
                      </a:pPr>
                      <a:r>
                        <a:rPr lang="en-US" sz="1600">
                          <a:effectLst/>
                        </a:rPr>
                        <a:t>May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8987000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9876500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889500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5"/>
                  </a:ext>
                </a:extLst>
              </a:tr>
              <a:tr h="350293">
                <a:tc>
                  <a:txBody>
                    <a:bodyPr/>
                    <a:lstStyle/>
                    <a:p>
                      <a:pPr marL="0" marR="0" algn="ctr">
                        <a:lnSpc>
                          <a:spcPct val="115000"/>
                        </a:lnSpc>
                        <a:spcBef>
                          <a:spcPts val="0"/>
                        </a:spcBef>
                        <a:spcAft>
                          <a:spcPts val="0"/>
                        </a:spcAft>
                      </a:pPr>
                      <a:r>
                        <a:rPr lang="en-US" sz="1600">
                          <a:effectLst/>
                        </a:rPr>
                        <a:t>June</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5215400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5164500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-50900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6"/>
                  </a:ext>
                </a:extLst>
              </a:tr>
              <a:tr h="350293">
                <a:tc>
                  <a:txBody>
                    <a:bodyPr/>
                    <a:lstStyle/>
                    <a:p>
                      <a:pPr marL="0" marR="0" algn="ctr">
                        <a:lnSpc>
                          <a:spcPct val="115000"/>
                        </a:lnSpc>
                        <a:spcBef>
                          <a:spcPts val="0"/>
                        </a:spcBef>
                        <a:spcAft>
                          <a:spcPts val="0"/>
                        </a:spcAft>
                      </a:pPr>
                      <a:r>
                        <a:rPr lang="en-US" sz="1600">
                          <a:effectLst/>
                        </a:rPr>
                        <a:t>July</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9976500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11543600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1567100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7"/>
                  </a:ext>
                </a:extLst>
              </a:tr>
              <a:tr h="350293">
                <a:tc>
                  <a:txBody>
                    <a:bodyPr/>
                    <a:lstStyle/>
                    <a:p>
                      <a:pPr marL="0" marR="0" algn="ctr">
                        <a:lnSpc>
                          <a:spcPct val="115000"/>
                        </a:lnSpc>
                        <a:spcBef>
                          <a:spcPts val="0"/>
                        </a:spcBef>
                        <a:spcAft>
                          <a:spcPts val="0"/>
                        </a:spcAft>
                      </a:pPr>
                      <a:r>
                        <a:rPr lang="en-US" sz="1600">
                          <a:effectLst/>
                        </a:rPr>
                        <a:t>August</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7976700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8087900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111200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8"/>
                  </a:ext>
                </a:extLst>
              </a:tr>
              <a:tr h="350293">
                <a:tc>
                  <a:txBody>
                    <a:bodyPr/>
                    <a:lstStyle/>
                    <a:p>
                      <a:pPr marL="0" marR="0" algn="ctr">
                        <a:lnSpc>
                          <a:spcPct val="115000"/>
                        </a:lnSpc>
                        <a:spcBef>
                          <a:spcPts val="0"/>
                        </a:spcBef>
                        <a:spcAft>
                          <a:spcPts val="0"/>
                        </a:spcAft>
                      </a:pPr>
                      <a:r>
                        <a:rPr lang="en-US" sz="1600">
                          <a:effectLst/>
                        </a:rPr>
                        <a:t>September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9879000</a:t>
                      </a:r>
                      <a:endParaRPr lang="en-US" sz="110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9969800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90800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09"/>
                  </a:ext>
                </a:extLst>
              </a:tr>
              <a:tr h="350293">
                <a:tc>
                  <a:txBody>
                    <a:bodyPr/>
                    <a:lstStyle/>
                    <a:p>
                      <a:pPr marL="0" marR="0" algn="ctr">
                        <a:lnSpc>
                          <a:spcPct val="115000"/>
                        </a:lnSpc>
                        <a:spcBef>
                          <a:spcPts val="0"/>
                        </a:spcBef>
                        <a:spcAft>
                          <a:spcPts val="0"/>
                        </a:spcAft>
                      </a:pPr>
                      <a:r>
                        <a:rPr lang="en-US" sz="1600">
                          <a:effectLst/>
                        </a:rPr>
                        <a:t>October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6234800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7024000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789200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10"/>
                  </a:ext>
                </a:extLst>
              </a:tr>
              <a:tr h="350293">
                <a:tc>
                  <a:txBody>
                    <a:bodyPr/>
                    <a:lstStyle/>
                    <a:p>
                      <a:pPr marL="0" marR="0" algn="ctr">
                        <a:lnSpc>
                          <a:spcPct val="115000"/>
                        </a:lnSpc>
                        <a:spcBef>
                          <a:spcPts val="0"/>
                        </a:spcBef>
                        <a:spcAft>
                          <a:spcPts val="0"/>
                        </a:spcAft>
                      </a:pPr>
                      <a:r>
                        <a:rPr lang="en-US" sz="1600">
                          <a:effectLst/>
                        </a:rPr>
                        <a:t>November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4534800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4809300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274500</a:t>
                      </a:r>
                      <a:endParaRPr lang="en-US" sz="1100">
                        <a:effectLst/>
                        <a:latin typeface="Calibri"/>
                        <a:ea typeface="Calibri"/>
                        <a:cs typeface="Times New Roman"/>
                      </a:endParaRPr>
                    </a:p>
                  </a:txBody>
                  <a:tcPr marL="68580" marR="68580" marT="0" marB="0"/>
                </a:tc>
                <a:extLst>
                  <a:ext uri="{0D108BD9-81ED-4DB2-BD59-A6C34878D82A}">
                    <a16:rowId xmlns:a16="http://schemas.microsoft.com/office/drawing/2014/main" xmlns="" val="10011"/>
                  </a:ext>
                </a:extLst>
              </a:tr>
              <a:tr h="350293">
                <a:tc>
                  <a:txBody>
                    <a:bodyPr/>
                    <a:lstStyle/>
                    <a:p>
                      <a:pPr marL="0" marR="0" algn="ctr">
                        <a:lnSpc>
                          <a:spcPct val="115000"/>
                        </a:lnSpc>
                        <a:spcBef>
                          <a:spcPts val="0"/>
                        </a:spcBef>
                        <a:spcAft>
                          <a:spcPts val="0"/>
                        </a:spcAft>
                      </a:pPr>
                      <a:r>
                        <a:rPr lang="en-US" sz="1600">
                          <a:effectLst/>
                        </a:rPr>
                        <a:t>December</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8348700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effectLst/>
                        </a:rPr>
                        <a:t>8834800</a:t>
                      </a:r>
                      <a:endParaRPr lang="en-US" sz="110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rPr>
                        <a:t>486100</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xmlns="" val="10012"/>
                  </a:ext>
                </a:extLst>
              </a:tr>
            </a:tbl>
          </a:graphicData>
        </a:graphic>
      </p:graphicFrame>
    </p:spTree>
    <p:extLst>
      <p:ext uri="{BB962C8B-B14F-4D97-AF65-F5344CB8AC3E}">
        <p14:creationId xmlns:p14="http://schemas.microsoft.com/office/powerpoint/2010/main" val="23434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457200"/>
            <a:ext cx="6781800" cy="838200"/>
          </a:xfrm>
        </p:spPr>
        <p:txBody>
          <a:bodyPr anchor="t">
            <a:normAutofit/>
          </a:bodyPr>
          <a:lstStyle/>
          <a:p>
            <a:pPr algn="ctr"/>
            <a:r>
              <a:rPr lang="en-US" sz="4800" dirty="0"/>
              <a:t>Profit/Loss Profile</a:t>
            </a:r>
          </a:p>
        </p:txBody>
      </p:sp>
      <p:graphicFrame>
        <p:nvGraphicFramePr>
          <p:cNvPr id="3" name="Chart 2"/>
          <p:cNvGraphicFramePr/>
          <p:nvPr>
            <p:extLst>
              <p:ext uri="{D42A27DB-BD31-4B8C-83A1-F6EECF244321}">
                <p14:modId xmlns:p14="http://schemas.microsoft.com/office/powerpoint/2010/main" val="1494845039"/>
              </p:ext>
            </p:extLst>
          </p:nvPr>
        </p:nvGraphicFramePr>
        <p:xfrm>
          <a:off x="838200" y="1371600"/>
          <a:ext cx="74676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20211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533400"/>
            <a:ext cx="6781800" cy="838200"/>
          </a:xfrm>
        </p:spPr>
        <p:txBody>
          <a:bodyPr anchor="t">
            <a:normAutofit fontScale="90000"/>
          </a:bodyPr>
          <a:lstStyle/>
          <a:p>
            <a:pPr algn="ctr"/>
            <a:r>
              <a:rPr lang="en-US" dirty="0"/>
              <a:t>Conclusion</a:t>
            </a:r>
          </a:p>
        </p:txBody>
      </p:sp>
      <p:sp>
        <p:nvSpPr>
          <p:cNvPr id="3" name="Rectangle 2"/>
          <p:cNvSpPr/>
          <p:nvPr/>
        </p:nvSpPr>
        <p:spPr>
          <a:xfrm>
            <a:off x="1143000" y="1393099"/>
            <a:ext cx="6858000" cy="1200329"/>
          </a:xfrm>
          <a:prstGeom prst="rect">
            <a:avLst/>
          </a:prstGeom>
        </p:spPr>
        <p:txBody>
          <a:bodyPr wrap="square">
            <a:spAutoFit/>
          </a:bodyPr>
          <a:lstStyle/>
          <a:p>
            <a:r>
              <a:rPr lang="en-US" dirty="0"/>
              <a:t>At </a:t>
            </a:r>
            <a:r>
              <a:rPr lang="en-US" dirty="0" err="1"/>
              <a:t>Techwave</a:t>
            </a:r>
            <a:r>
              <a:rPr lang="en-US" dirty="0"/>
              <a:t>, we all, in our own little ways, strive to make the world a better place by giving back to society. We believe in the power of the communities we create and serve. No matter how big or small, every step counts.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9620" y="3048000"/>
            <a:ext cx="2514600" cy="1819275"/>
          </a:xfrm>
          <a:prstGeom prst="rect">
            <a:avLst/>
          </a:prstGeom>
          <a:ln>
            <a:noFill/>
          </a:ln>
          <a:effectLst>
            <a:softEdge rad="112500"/>
          </a:effectLst>
        </p:spPr>
      </p:pic>
    </p:spTree>
    <p:extLst>
      <p:ext uri="{BB962C8B-B14F-4D97-AF65-F5344CB8AC3E}">
        <p14:creationId xmlns:p14="http://schemas.microsoft.com/office/powerpoint/2010/main" val="46577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p:cNvSpPr/>
          <p:nvPr/>
        </p:nvSpPr>
        <p:spPr>
          <a:xfrm>
            <a:off x="2133600" y="1143000"/>
            <a:ext cx="5029200" cy="3484602"/>
          </a:xfrm>
          <a:prstGeom prst="cloudCallout">
            <a:avLst/>
          </a:prstGeom>
          <a:solidFill>
            <a:srgbClr val="C00000">
              <a:alpha val="52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smtClean="0">
                <a:solidFill>
                  <a:schemeClr val="tx1"/>
                </a:solidFill>
                <a:latin typeface="Times New Roman" panose="02020603050405020304" pitchFamily="18" charset="0"/>
                <a:cs typeface="Times New Roman" panose="02020603050405020304" pitchFamily="18" charset="0"/>
              </a:rPr>
              <a:t> </a:t>
            </a:r>
            <a:r>
              <a:rPr lang="en-US" sz="2800" b="1" dirty="0" smtClean="0">
                <a:solidFill>
                  <a:schemeClr val="tx1"/>
                </a:solidFill>
                <a:latin typeface="Times New Roman" panose="02020603050405020304" pitchFamily="18" charset="0"/>
                <a:cs typeface="Times New Roman" panose="02020603050405020304" pitchFamily="18" charset="0"/>
              </a:rPr>
              <a:t>ANY QUESTION</a:t>
            </a:r>
            <a:r>
              <a:rPr lang="en-US" sz="2800" b="1"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20764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162</TotalTime>
  <Words>264</Words>
  <Application>Microsoft Office PowerPoint</Application>
  <PresentationFormat>On-screen Show (4:3)</PresentationFormat>
  <Paragraphs>82</Paragraphs>
  <Slides>10</Slides>
  <Notes>0</Notes>
  <HiddenSlides>0</HiddenSlides>
  <MMClips>1</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NewsPrint</vt:lpstr>
      <vt:lpstr>  Welcome to My Presentation</vt:lpstr>
      <vt:lpstr>PowerPoint Presentation</vt:lpstr>
      <vt:lpstr>   Introduction</vt:lpstr>
      <vt:lpstr>Products &amp; Services</vt:lpstr>
      <vt:lpstr>PowerPoint Presentation</vt:lpstr>
      <vt:lpstr>PowerPoint Presentation</vt:lpstr>
      <vt:lpstr>Profit/Loss Profile</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USER</dc:creator>
  <cp:lastModifiedBy>Labony</cp:lastModifiedBy>
  <cp:revision>14</cp:revision>
  <dcterms:created xsi:type="dcterms:W3CDTF">2024-10-04T16:58:11Z</dcterms:created>
  <dcterms:modified xsi:type="dcterms:W3CDTF">2024-12-06T15:26:55Z</dcterms:modified>
</cp:coreProperties>
</file>