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da.cl/blog/marketing-digital/funciones-google-drive-marketing-de-contenidos/" TargetMode="External"/><Relationship Id="rId2" Type="http://schemas.openxmlformats.org/officeDocument/2006/relationships/hyperlink" Target="https://blog.ida.cl/blog/diseno/sketch-3-software-diseno-grafic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046071"/>
          </a:xfrm>
        </p:spPr>
        <p:txBody>
          <a:bodyPr/>
          <a:lstStyle/>
          <a:p>
            <a:r>
              <a:rPr lang="es-CO" dirty="0" smtClean="0"/>
              <a:t>MARVELAPP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2583135"/>
            <a:ext cx="8791575" cy="1655762"/>
          </a:xfrm>
        </p:spPr>
        <p:txBody>
          <a:bodyPr/>
          <a:lstStyle/>
          <a:p>
            <a:r>
              <a:rPr lang="es-CO" sz="3200" dirty="0"/>
              <a:t>El diseño de potencia de la plataforma todo en uno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1448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89" y="860787"/>
            <a:ext cx="10591800" cy="46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15" y="132126"/>
            <a:ext cx="7624355" cy="23106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415" y="2442754"/>
            <a:ext cx="7624355" cy="416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0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44" y="297610"/>
            <a:ext cx="9771284" cy="656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3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62" y="464276"/>
            <a:ext cx="2459627" cy="1070661"/>
          </a:xfrm>
          <a:prstGeom prst="rect">
            <a:avLst/>
          </a:prstGeom>
        </p:spPr>
      </p:pic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237162" y="2484618"/>
            <a:ext cx="9905999" cy="2100444"/>
          </a:xfrm>
        </p:spPr>
        <p:txBody>
          <a:bodyPr>
            <a:normAutofit fontScale="92500" lnSpcReduction="20000"/>
          </a:bodyPr>
          <a:lstStyle/>
          <a:p>
            <a:r>
              <a:rPr lang="es-CO" sz="2600" dirty="0" err="1"/>
              <a:t>Marvel</a:t>
            </a:r>
            <a:r>
              <a:rPr lang="es-CO" sz="2600" dirty="0"/>
              <a:t> tiene todo lo que necesita para dar vida a las ideas y transformar la forma de crear productos digitales. Poniendo el poder del diseño en las manos de todos</a:t>
            </a:r>
            <a:r>
              <a:rPr lang="es-CO" sz="2600" dirty="0" smtClean="0"/>
              <a:t>.</a:t>
            </a:r>
            <a:endParaRPr lang="es-CO" sz="2600" dirty="0"/>
          </a:p>
          <a:p>
            <a:r>
              <a:rPr lang="es-CO" sz="2600" dirty="0" err="1" smtClean="0"/>
              <a:t>Marvel</a:t>
            </a:r>
            <a:r>
              <a:rPr lang="es-CO" sz="2600" dirty="0" smtClean="0"/>
              <a:t> </a:t>
            </a:r>
            <a:r>
              <a:rPr lang="es-CO" sz="2600" dirty="0"/>
              <a:t>ayuda a construir compañías más fuertes democratizando el diseño y haciéndolo más productivo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4311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6286" y="768241"/>
            <a:ext cx="9905998" cy="1478570"/>
          </a:xfrm>
        </p:spPr>
        <p:txBody>
          <a:bodyPr/>
          <a:lstStyle/>
          <a:p>
            <a:r>
              <a:rPr lang="es-CO" dirty="0" smtClean="0"/>
              <a:t>Características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306286" y="2246811"/>
            <a:ext cx="8503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 smtClean="0"/>
              <a:t>Diseño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 err="1" smtClean="0"/>
              <a:t>Wireframing</a:t>
            </a:r>
            <a:endParaRPr lang="es-CO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 smtClean="0"/>
              <a:t>Prototipos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 smtClean="0"/>
              <a:t>Manos Libres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 smtClean="0"/>
              <a:t>Colaboración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 smtClean="0"/>
              <a:t>Integraciones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8519" y="5462321"/>
            <a:ext cx="9993765" cy="60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365760"/>
            <a:ext cx="9905999" cy="54254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cap="all" dirty="0"/>
              <a:t>FUNCIONES DE MARVEL APP</a:t>
            </a:r>
          </a:p>
          <a:p>
            <a:r>
              <a:rPr lang="es-CO" dirty="0" err="1"/>
              <a:t>Marvel</a:t>
            </a:r>
            <a:r>
              <a:rPr lang="es-CO" dirty="0"/>
              <a:t> ofrece una versión gratuita para crear dos proyectos con funciones limitadas. Si necesitas crear más proyectos y usar todas las opciones, los planes comienzan desde 14 dólares al mes. El precio aumenta según el número de usuarios.</a:t>
            </a:r>
          </a:p>
          <a:p>
            <a:pPr marL="0" indent="0">
              <a:buNone/>
            </a:pPr>
            <a:r>
              <a:rPr lang="es-CO" dirty="0"/>
              <a:t>Diseño de prototipos</a:t>
            </a:r>
          </a:p>
          <a:p>
            <a:r>
              <a:rPr lang="es-CO" dirty="0" err="1"/>
              <a:t>Marvel</a:t>
            </a:r>
            <a:r>
              <a:rPr lang="es-CO" dirty="0"/>
              <a:t> ofrece una herramienta llamada </a:t>
            </a:r>
            <a:r>
              <a:rPr lang="es-CO" dirty="0" err="1"/>
              <a:t>Canvas</a:t>
            </a:r>
            <a:r>
              <a:rPr lang="es-CO" dirty="0"/>
              <a:t> para diseñar los prototipos. También se pueden importar los diseños creados en </a:t>
            </a:r>
            <a:r>
              <a:rPr lang="es-CO" dirty="0" err="1"/>
              <a:t>Photoshop</a:t>
            </a:r>
            <a:r>
              <a:rPr lang="es-CO" dirty="0"/>
              <a:t> y </a:t>
            </a:r>
            <a:r>
              <a:rPr lang="es-CO" dirty="0">
                <a:hlinkClick r:id="rId2"/>
              </a:rPr>
              <a:t>Sketch</a:t>
            </a:r>
            <a:r>
              <a:rPr lang="es-CO" dirty="0"/>
              <a:t> mediante </a:t>
            </a:r>
            <a:r>
              <a:rPr lang="es-CO" dirty="0" err="1"/>
              <a:t>plugins</a:t>
            </a:r>
            <a:r>
              <a:rPr lang="es-CO" dirty="0"/>
              <a:t>, sincronizar con </a:t>
            </a:r>
            <a:r>
              <a:rPr lang="es-CO" dirty="0" err="1"/>
              <a:t>Dropbox</a:t>
            </a:r>
            <a:r>
              <a:rPr lang="es-CO" dirty="0"/>
              <a:t> y </a:t>
            </a:r>
            <a:r>
              <a:rPr lang="es-CO" dirty="0">
                <a:hlinkClick r:id="rId3"/>
              </a:rPr>
              <a:t>Google Drive</a:t>
            </a:r>
            <a:r>
              <a:rPr lang="es-CO" dirty="0"/>
              <a:t>, o subir archivos de imagen.</a:t>
            </a:r>
          </a:p>
          <a:p>
            <a:r>
              <a:rPr lang="es-CO" dirty="0"/>
              <a:t>La carga de imágenes es muy útil para los que prefieren diseñar en papel o en pizarras y luego traspasar el trabajo para añadirle interactividad</a:t>
            </a:r>
            <a:r>
              <a:rPr lang="es-CO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9977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535577"/>
            <a:ext cx="9905999" cy="5721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/>
              <a:t>Funciones interactivas</a:t>
            </a:r>
          </a:p>
          <a:p>
            <a:r>
              <a:rPr lang="es-CO" dirty="0"/>
              <a:t>Los prototipos se pueden adaptar para todo tipo de dispositivos y sistemas operativos, solo con seleccionar la función. Dentro de una página, se pueden agregar áreas de interacción, transiciones y gestos, para un resultado más realista.</a:t>
            </a:r>
          </a:p>
          <a:p>
            <a:r>
              <a:rPr lang="es-CO" dirty="0"/>
              <a:t>Además, el trabajo se puede exponer directamente desde la aplicación, sin necesidad de hacer una presentación aparte.</a:t>
            </a:r>
          </a:p>
          <a:p>
            <a:pPr marL="0" indent="0">
              <a:buNone/>
            </a:pPr>
            <a:r>
              <a:rPr lang="es-CO" dirty="0"/>
              <a:t>Colaboración en línea</a:t>
            </a:r>
          </a:p>
          <a:p>
            <a:r>
              <a:rPr lang="es-CO" dirty="0"/>
              <a:t>En el diseño de una plataforma digital, la colaboración se puede dar en distintos niveles. </a:t>
            </a:r>
            <a:r>
              <a:rPr lang="es-CO" dirty="0" err="1"/>
              <a:t>Marvel</a:t>
            </a:r>
            <a:r>
              <a:rPr lang="es-CO" dirty="0"/>
              <a:t> permite agrupar a los usuarios en equipos para facilitar este proceso. Usando esta función, se puede desarrollar ideas con el equipo interno en una primera etapa y luego discutirlas con el cliente final.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405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90" y="1141093"/>
            <a:ext cx="9629332" cy="42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9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971550"/>
            <a:ext cx="10439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7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942975"/>
            <a:ext cx="110585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6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771795"/>
            <a:ext cx="10547882" cy="472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16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75</TotalTime>
  <Words>231</Words>
  <Application>Microsoft Office PowerPoint</Application>
  <PresentationFormat>Panorámica</PresentationFormat>
  <Paragraphs>21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Circuito</vt:lpstr>
      <vt:lpstr>MARVELAPP</vt:lpstr>
      <vt:lpstr>Presentación de PowerPoint</vt:lpstr>
      <vt:lpstr>Características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MARVELAPP</dc:title>
  <dc:creator>CIESSUBA30</dc:creator>
  <cp:lastModifiedBy>CIESSUBA30</cp:lastModifiedBy>
  <cp:revision>8</cp:revision>
  <dcterms:created xsi:type="dcterms:W3CDTF">2018-08-11T00:58:14Z</dcterms:created>
  <dcterms:modified xsi:type="dcterms:W3CDTF">2018-08-11T02:24:01Z</dcterms:modified>
</cp:coreProperties>
</file>