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jpeg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openxmlformats.org/package/2006/relationships/metadata/thumbnail" Target="/docProps/Thumbnail.png" Id="rI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7249" autoAdjust="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customXml" Target="../customXml/item3.xml" Id="rId3" /><Relationship Type="http://schemas.openxmlformats.org/officeDocument/2006/relationships/presProps" Target="presProps.xml" Id="rId7" /><Relationship Type="http://schemas.openxmlformats.org/officeDocument/2006/relationships/notesMaster" Target="notesMasters/notesMaster1.xml" Id="rId6" /><Relationship Type="http://schemas.openxmlformats.org/officeDocument/2006/relationships/slide" Target="slides/slide1.xml" Id="rId5" /><Relationship Type="http://schemas.openxmlformats.org/officeDocument/2006/relationships/tableStyles" Target="tableStyles.xml" Id="rId10" /><Relationship Type="http://schemas.openxmlformats.org/officeDocument/2006/relationships/slideMaster" Target="slideMasters/slideMaster1.xml" Id="rId4" /><Relationship Type="http://schemas.openxmlformats.org/officeDocument/2006/relationships/theme" Target="theme/theme1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CEE87-A6B5-4284-8F48-D1FDDD5481DD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AD674-FEE9-4C15-B571-FD6B34EC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-228600">
              <a:buFont typeface="+mj-lt"/>
              <a:buNone/>
            </a:pPr>
            <a:endParaRPr lang="en-US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0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04800" y="3044280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s-ES_tradnl" sz="4400" b="0" i="0" smtClean="0">
                <a:latin typeface="Arial Black"/>
                <a:ea typeface="+mn-ea"/>
                <a:cs typeface="+mn-cs"/>
              </a:rPr>
              <a:t>••••••••••••••••••••••••••••••••••</a:t>
            </a:r>
            <a:endParaRPr lang="es-ES_tradnl" sz="4400" b="0" i="0">
              <a:latin typeface="Arial Black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201" y="2998113"/>
            <a:ext cx="4525598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s-ES_tradnl" sz="5000" b="1" smtClean="0">
                <a:ln/>
                <a:solidFill>
                  <a:prstClr val="white"/>
                </a:solidFill>
                <a:latin typeface="Corbel" pitchFamily="34" charset="0"/>
              </a:rPr>
              <a:t>Su nombre aquí</a:t>
            </a:r>
            <a:endParaRPr lang="es-ES_tradnl" sz="5000" b="1">
              <a:ln/>
              <a:solidFill>
                <a:prstClr val="white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5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</p:bldLst>
  </p:timing>
</p:sld>
</file>

<file path=ppt/theme/theme1.xml><?xml version="1.0" encoding="utf-8"?>
<a:theme xmlns:a="http://schemas.openxmlformats.org/drawingml/2006/main" name="Animated_dotted_line_with_fade-in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3.xml><?xml version="1.0" encoding="utf-8"?>
<ds:datastoreItem xmlns:ds="http://schemas.openxmlformats.org/officeDocument/2006/customXml" ds:itemID="{1E4B3A6E-3C82-4AC4-A390-54DBEEEF99CA}"/>
</file>

<file path=docProps/app.xml><?xml version="1.0" encoding="utf-8"?>
<Properties xmlns="http://schemas.openxmlformats.org/officeDocument/2006/extended-properties" xmlns:vt="http://schemas.openxmlformats.org/officeDocument/2006/docPropsVTypes">
  <Template>Animated_dotted_line_with_fade-in_text</Template>
  <TotalTime>0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Animated_dotted_line_with_fade-in_text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/>
  <lastModifiedBy/>
  <revision>1</revision>
  <keywords/>
  <dcterms:modified xsi:type="dcterms:W3CDTF">2012-01-20T02:59:13.0000000Z</dcterms:modified>
  <version/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TC024787049991</vt:lpwstr>
  </property>
</Properties>
</file>