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8"/>
  </p:notesMasterIdLst>
  <p:sldIdLst>
    <p:sldId id="256" r:id="rId2"/>
    <p:sldId id="258" r:id="rId3"/>
    <p:sldId id="284" r:id="rId4"/>
    <p:sldId id="260" r:id="rId5"/>
    <p:sldId id="273" r:id="rId6"/>
    <p:sldId id="271" r:id="rId7"/>
  </p:sldIdLst>
  <p:sldSz cx="9144000" cy="5143500" type="screen16x9"/>
  <p:notesSz cx="6858000" cy="9144000"/>
  <p:embeddedFontLst>
    <p:embeddedFont>
      <p:font typeface="Barlow Semi Condensed" panose="020B0604020202020204" charset="0"/>
      <p:regular r:id="rId9"/>
      <p:bold r:id="rId10"/>
      <p:italic r:id="rId11"/>
      <p:boldItalic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Roboto Slab Regular" panose="020B0604020202020204" charset="0"/>
      <p:regular r:id="rId17"/>
      <p:bold r:id="rId18"/>
    </p:embeddedFont>
    <p:embeddedFont>
      <p:font typeface="Saira ExtraCondensed SemiBold" panose="020B0604020202020204" charset="0"/>
      <p:regular r:id="rId19"/>
      <p:bold r:id="rId20"/>
    </p:embeddedFont>
    <p:embeddedFont>
      <p:font typeface="Squada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fredo mora" initials="sm" lastIdx="2" clrIdx="0">
    <p:extLst>
      <p:ext uri="{19B8F6BF-5375-455C-9EA6-DF929625EA0E}">
        <p15:presenceInfo xmlns:p15="http://schemas.microsoft.com/office/powerpoint/2012/main" userId="silfredo m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" y="130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d0e54301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d0e54301_1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540b6adc3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540b6adc3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5540b6adc3_2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5540b6adc3_2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5320d76d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5320d76d5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 flipH="1">
            <a:off x="1144850" y="2646075"/>
            <a:ext cx="33942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flipH="1">
            <a:off x="1144700" y="3316575"/>
            <a:ext cx="19344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1257850" y="3246250"/>
            <a:ext cx="464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CUSTOM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 hasCustomPrompt="1"/>
          </p:nvPr>
        </p:nvSpPr>
        <p:spPr>
          <a:xfrm>
            <a:off x="374450" y="1858700"/>
            <a:ext cx="1444800" cy="161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5"/>
          <p:cNvSpPr txBox="1">
            <a:spLocks noGrp="1"/>
          </p:cNvSpPr>
          <p:nvPr>
            <p:ph type="ctrTitle" idx="2"/>
          </p:nvPr>
        </p:nvSpPr>
        <p:spPr>
          <a:xfrm>
            <a:off x="1868249" y="2540048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1868250" y="318076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53" name="Google Shape;53;p5"/>
          <p:cNvCxnSpPr/>
          <p:nvPr/>
        </p:nvCxnSpPr>
        <p:spPr>
          <a:xfrm>
            <a:off x="0" y="3079800"/>
            <a:ext cx="4020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11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3">
  <p:cSld name="CUSTOM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 hasCustomPrompt="1"/>
          </p:nvPr>
        </p:nvSpPr>
        <p:spPr>
          <a:xfrm flipH="1">
            <a:off x="7324862" y="1858700"/>
            <a:ext cx="1444800" cy="161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6"/>
          <p:cNvSpPr txBox="1">
            <a:spLocks noGrp="1"/>
          </p:cNvSpPr>
          <p:nvPr>
            <p:ph type="ctrTitle" idx="2"/>
          </p:nvPr>
        </p:nvSpPr>
        <p:spPr>
          <a:xfrm flipH="1">
            <a:off x="3981563" y="2540048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ubTitle" idx="1"/>
          </p:nvPr>
        </p:nvSpPr>
        <p:spPr>
          <a:xfrm flipH="1">
            <a:off x="5369350" y="3180784"/>
            <a:ext cx="19065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58" name="Google Shape;58;p6"/>
          <p:cNvCxnSpPr/>
          <p:nvPr/>
        </p:nvCxnSpPr>
        <p:spPr>
          <a:xfrm rot="10800000">
            <a:off x="5123712" y="3079800"/>
            <a:ext cx="4020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1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6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0" y="560550"/>
            <a:ext cx="9144000" cy="4022400"/>
          </a:xfrm>
          <a:prstGeom prst="rect">
            <a:avLst/>
          </a:prstGeom>
          <a:gradFill>
            <a:gsLst>
              <a:gs pos="0">
                <a:srgbClr val="7337D4">
                  <a:alpha val="62352"/>
                </a:srgbClr>
              </a:gs>
              <a:gs pos="100000">
                <a:srgbClr val="10D6B6">
                  <a:alpha val="4627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ctrTitle"/>
          </p:nvPr>
        </p:nvSpPr>
        <p:spPr>
          <a:xfrm>
            <a:off x="477026" y="18626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8" name="Google Shape;78;p11"/>
          <p:cNvCxnSpPr/>
          <p:nvPr/>
        </p:nvCxnSpPr>
        <p:spPr>
          <a:xfrm>
            <a:off x="0" y="2730450"/>
            <a:ext cx="45765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 flipH="1">
            <a:off x="4576500" y="28066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2"/>
          </p:nvPr>
        </p:nvSpPr>
        <p:spPr>
          <a:xfrm flipH="1">
            <a:off x="4576500" y="31480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3"/>
          </p:nvPr>
        </p:nvSpPr>
        <p:spPr>
          <a:xfrm flipH="1">
            <a:off x="4576500" y="34894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4"/>
          </p:nvPr>
        </p:nvSpPr>
        <p:spPr>
          <a:xfrm flipH="1">
            <a:off x="4576500" y="38308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BOXES">
  <p:cSld name="CUSTOM_6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97" name="Google Shape;97;p14"/>
          <p:cNvCxnSpPr>
            <a:stCxn id="96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4"/>
          <p:cNvSpPr/>
          <p:nvPr/>
        </p:nvSpPr>
        <p:spPr>
          <a:xfrm>
            <a:off x="1780400" y="1322325"/>
            <a:ext cx="1988100" cy="2065200"/>
          </a:xfrm>
          <a:prstGeom prst="rect">
            <a:avLst/>
          </a:prstGeom>
          <a:solidFill>
            <a:srgbClr val="494ECE">
              <a:alpha val="51540"/>
            </a:srgbClr>
          </a:solidFill>
          <a:ln w="28575" cap="flat" cmpd="sng">
            <a:solidFill>
              <a:srgbClr val="7337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2"/>
          </p:nvPr>
        </p:nvSpPr>
        <p:spPr>
          <a:xfrm>
            <a:off x="2210934" y="22801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2084700" y="24526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577850" y="2456125"/>
            <a:ext cx="1988100" cy="2065200"/>
          </a:xfrm>
          <a:prstGeom prst="rect">
            <a:avLst/>
          </a:prstGeom>
          <a:solidFill>
            <a:srgbClr val="00FFFF">
              <a:alpha val="45380"/>
            </a:srgbClr>
          </a:solidFill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ctrTitle" idx="3"/>
          </p:nvPr>
        </p:nvSpPr>
        <p:spPr>
          <a:xfrm>
            <a:off x="4008384" y="34139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"/>
          </p:nvPr>
        </p:nvSpPr>
        <p:spPr>
          <a:xfrm>
            <a:off x="3882150" y="35864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5375500" y="1322325"/>
            <a:ext cx="1988100" cy="2065200"/>
          </a:xfrm>
          <a:prstGeom prst="rect">
            <a:avLst/>
          </a:prstGeom>
          <a:solidFill>
            <a:srgbClr val="10D6B6">
              <a:alpha val="70590"/>
            </a:srgbClr>
          </a:solidFill>
          <a:ln w="28575" cap="flat" cmpd="sng">
            <a:solidFill>
              <a:srgbClr val="11E4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ctrTitle" idx="5"/>
          </p:nvPr>
        </p:nvSpPr>
        <p:spPr>
          <a:xfrm>
            <a:off x="5806034" y="22801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6"/>
          </p:nvPr>
        </p:nvSpPr>
        <p:spPr>
          <a:xfrm>
            <a:off x="5679800" y="24526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ExtraCondensed SemiBold"/>
              <a:buNone/>
              <a:defRPr sz="2800">
                <a:solidFill>
                  <a:srgbClr val="434343"/>
                </a:solidFill>
                <a:latin typeface="Saira ExtraCondensed SemiBold"/>
                <a:ea typeface="Saira ExtraCondensed SemiBold"/>
                <a:cs typeface="Saira ExtraCondensed SemiBold"/>
                <a:sym typeface="Saira Extra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  <p:sldLayoutId id="214748366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subTitle" idx="1"/>
          </p:nvPr>
        </p:nvSpPr>
        <p:spPr>
          <a:xfrm flipH="1">
            <a:off x="628648" y="2450599"/>
            <a:ext cx="3479008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dirty="0"/>
              <a:t>Aplicación de página única</a:t>
            </a:r>
            <a:endParaRPr sz="2400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ctrTitle"/>
          </p:nvPr>
        </p:nvSpPr>
        <p:spPr>
          <a:xfrm flipH="1">
            <a:off x="385761" y="714376"/>
            <a:ext cx="4093369" cy="16377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SPA</a:t>
            </a:r>
            <a:br>
              <a:rPr lang="es" sz="4000" dirty="0"/>
            </a:br>
            <a:r>
              <a:rPr lang="es-CL" sz="4000" dirty="0"/>
              <a:t>Single-page application</a:t>
            </a:r>
            <a:endParaRPr sz="4000" dirty="0">
              <a:latin typeface="Saira ExtraCondensed SemiBold"/>
              <a:ea typeface="Saira ExtraCondensed SemiBold"/>
              <a:cs typeface="Saira ExtraCondensed SemiBold"/>
              <a:sym typeface="Saira ExtraCondensed SemiBold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75" y="335075"/>
            <a:ext cx="4300148" cy="4231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ctrTitle" idx="2"/>
          </p:nvPr>
        </p:nvSpPr>
        <p:spPr>
          <a:xfrm>
            <a:off x="183951" y="714374"/>
            <a:ext cx="4514849" cy="42719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+mj-lt"/>
              </a:rPr>
              <a:t>En una spa tenemos varias vistas no varias páginas, esto sería los diferentes apartados que tiene la página web  a ojos del usuario las diferentes vistas es como si fueran diferentes paginas, solo que cargan mucho más rápido.</a:t>
            </a:r>
            <a:endParaRPr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470" y="714374"/>
            <a:ext cx="3875624" cy="39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1AECD61-1322-4EA8-94BE-2283AB0A773B}"/>
              </a:ext>
            </a:extLst>
          </p:cNvPr>
          <p:cNvSpPr txBox="1"/>
          <p:nvPr/>
        </p:nvSpPr>
        <p:spPr>
          <a:xfrm>
            <a:off x="119407" y="1080133"/>
            <a:ext cx="46827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dirty="0">
                <a:solidFill>
                  <a:schemeClr val="bg1"/>
                </a:solidFill>
              </a:rPr>
              <a:t>Una SPA , es una aplicación web o es un sitio web que cabe en una sola página con el propósito de dar una experiencia más fluida a los usuarios, como si fuera una aplicación de escritorio.</a:t>
            </a:r>
            <a:endParaRPr lang="es-CL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6"/>
          <p:cNvSpPr txBox="1">
            <a:spLocks noGrp="1"/>
          </p:cNvSpPr>
          <p:nvPr>
            <p:ph type="subTitle" idx="1"/>
          </p:nvPr>
        </p:nvSpPr>
        <p:spPr>
          <a:xfrm flipH="1">
            <a:off x="338784" y="2799450"/>
            <a:ext cx="3097822" cy="165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dirty="0"/>
              <a:t>No! de hecho lo más normal es que según nos movemos de contenido la url del navegador cambie,  es una buena práctica que esto suceda.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870" name="Google Shape;8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850" y="1610101"/>
            <a:ext cx="2880101" cy="25368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FA6208B-170E-4359-BBFB-2422C8A5B429}"/>
              </a:ext>
            </a:extLst>
          </p:cNvPr>
          <p:cNvSpPr txBox="1"/>
          <p:nvPr/>
        </p:nvSpPr>
        <p:spPr>
          <a:xfrm>
            <a:off x="165600" y="1527960"/>
            <a:ext cx="4611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Si todo es la misma página quiere decir que no cambia la url del navegador?</a:t>
            </a:r>
            <a:endParaRPr lang="es-CL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ctrTitle"/>
          </p:nvPr>
        </p:nvSpPr>
        <p:spPr>
          <a:xfrm>
            <a:off x="480044" y="747823"/>
            <a:ext cx="7559054" cy="1201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latin typeface="+mj-lt"/>
              </a:rPr>
              <a:t>¿En qué lenguaje funcionan las SPA?</a:t>
            </a:r>
            <a:endParaRPr sz="3600" dirty="0">
              <a:latin typeface="+mj-lt"/>
            </a:endParaRPr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2"/>
          </p:nvPr>
        </p:nvSpPr>
        <p:spPr>
          <a:xfrm flipH="1">
            <a:off x="2315686" y="1980666"/>
            <a:ext cx="4512627" cy="591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Siempre están hechas en </a:t>
            </a:r>
            <a:r>
              <a:rPr lang="es-ES" sz="2400" dirty="0" err="1"/>
              <a:t>Javascript</a:t>
            </a:r>
            <a:endParaRPr sz="2400" dirty="0"/>
          </a:p>
        </p:txBody>
      </p:sp>
      <p:grpSp>
        <p:nvGrpSpPr>
          <p:cNvPr id="219" name="Google Shape;219;p22"/>
          <p:cNvGrpSpPr/>
          <p:nvPr/>
        </p:nvGrpSpPr>
        <p:grpSpPr>
          <a:xfrm>
            <a:off x="1872000" y="2113803"/>
            <a:ext cx="383928" cy="377398"/>
            <a:chOff x="-1333975" y="2365850"/>
            <a:chExt cx="292225" cy="293575"/>
          </a:xfrm>
        </p:grpSpPr>
        <p:sp>
          <p:nvSpPr>
            <p:cNvPr id="220" name="Google Shape;220;p22"/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9A0B1BB-9CE8-4F7D-AF2A-BC980637F855}"/>
              </a:ext>
            </a:extLst>
          </p:cNvPr>
          <p:cNvSpPr txBox="1"/>
          <p:nvPr/>
        </p:nvSpPr>
        <p:spPr>
          <a:xfrm>
            <a:off x="1363156" y="2847150"/>
            <a:ext cx="53395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dirty="0">
                <a:solidFill>
                  <a:schemeClr val="bg1"/>
                </a:solidFill>
              </a:rPr>
              <a:t>No se puede realizar de otra manera ya que este tipo de web se ejecutan, exclusivamente en el lado del cliente, es decir en el navegador web.</a:t>
            </a:r>
            <a:endParaRPr lang="es-CL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5"/>
          <p:cNvSpPr txBox="1">
            <a:spLocks noGrp="1"/>
          </p:cNvSpPr>
          <p:nvPr>
            <p:ph type="ctrTitle"/>
          </p:nvPr>
        </p:nvSpPr>
        <p:spPr>
          <a:xfrm>
            <a:off x="1367851" y="102591"/>
            <a:ext cx="6156883" cy="9348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</a:t>
            </a:r>
            <a:r>
              <a:rPr lang="es-ES" sz="2800" dirty="0">
                <a:latin typeface="+mj-lt"/>
              </a:rPr>
              <a:t>Frameworks y librerías que nos ayudan hacer estas spa</a:t>
            </a:r>
            <a:endParaRPr sz="2800" dirty="0">
              <a:latin typeface="+mj-lt"/>
            </a:endParaRPr>
          </a:p>
        </p:txBody>
      </p:sp>
      <p:grpSp>
        <p:nvGrpSpPr>
          <p:cNvPr id="608" name="Google Shape;608;p35"/>
          <p:cNvGrpSpPr/>
          <p:nvPr/>
        </p:nvGrpSpPr>
        <p:grpSpPr>
          <a:xfrm>
            <a:off x="12122240" y="-2385279"/>
            <a:ext cx="331366" cy="330494"/>
            <a:chOff x="-4570325" y="2405775"/>
            <a:chExt cx="294600" cy="293825"/>
          </a:xfrm>
        </p:grpSpPr>
        <p:sp>
          <p:nvSpPr>
            <p:cNvPr id="609" name="Google Shape;609;p35"/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5"/>
          <p:cNvGrpSpPr/>
          <p:nvPr/>
        </p:nvGrpSpPr>
        <p:grpSpPr>
          <a:xfrm>
            <a:off x="9618906" y="-2383930"/>
            <a:ext cx="329595" cy="327823"/>
            <a:chOff x="-3854375" y="2046625"/>
            <a:chExt cx="293025" cy="291450"/>
          </a:xfrm>
        </p:grpSpPr>
        <p:sp>
          <p:nvSpPr>
            <p:cNvPr id="612" name="Google Shape;612;p35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39995539-2EA7-4D8E-9A85-86AC45EEE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659" y="1769271"/>
            <a:ext cx="1583781" cy="987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4473D67-4AA3-463D-A162-78D1B90E0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261" y="3052989"/>
            <a:ext cx="1400718" cy="92047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F0328F8-EE31-43C3-8FE7-AF32A3CF0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122" y="1709301"/>
            <a:ext cx="1489588" cy="1046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3"/>
          <p:cNvSpPr txBox="1">
            <a:spLocks noGrp="1"/>
          </p:cNvSpPr>
          <p:nvPr>
            <p:ph type="ctrTitle" idx="2"/>
          </p:nvPr>
        </p:nvSpPr>
        <p:spPr>
          <a:xfrm flipH="1">
            <a:off x="5313600" y="1962716"/>
            <a:ext cx="3349601" cy="1161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>
                <a:latin typeface="+mj-lt"/>
              </a:rPr>
              <a:t>Gracias por su atención</a:t>
            </a:r>
            <a:endParaRPr sz="3600" dirty="0">
              <a:latin typeface="+mj-lt"/>
            </a:endParaRPr>
          </a:p>
        </p:txBody>
      </p:sp>
      <p:pic>
        <p:nvPicPr>
          <p:cNvPr id="570" name="Google Shape;5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5449" y="696435"/>
            <a:ext cx="3806551" cy="36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sometric Gradient Social Media Strate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189</Words>
  <Application>Microsoft Office PowerPoint</Application>
  <PresentationFormat>Presentación en pantalla (16:9)</PresentationFormat>
  <Paragraphs>11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Squada One</vt:lpstr>
      <vt:lpstr>Arial</vt:lpstr>
      <vt:lpstr>Fira Sans Extra Condensed Medium</vt:lpstr>
      <vt:lpstr>Barlow Semi Condensed</vt:lpstr>
      <vt:lpstr>Roboto Slab Regular</vt:lpstr>
      <vt:lpstr>Saira ExtraCondensed SemiBold</vt:lpstr>
      <vt:lpstr>Isometric Gradient Social Media Strategy by Slidesgo</vt:lpstr>
      <vt:lpstr>SPA Single-page application</vt:lpstr>
      <vt:lpstr>En una spa tenemos varias vistas no varias páginas, esto sería los diferentes apartados que tiene la página web  a ojos del usuario las diferentes vistas es como si fueran diferentes paginas, solo que cargan mucho más rápido.</vt:lpstr>
      <vt:lpstr>Presentación de PowerPoint</vt:lpstr>
      <vt:lpstr>¿En qué lenguaje funcionan las SPA?</vt:lpstr>
      <vt:lpstr> Frameworks y librerías que nos ayudan hacer estas spa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 Single-page application</dc:title>
  <dc:creator>silfredo mora</dc:creator>
  <cp:lastModifiedBy>silfredo mora</cp:lastModifiedBy>
  <cp:revision>18</cp:revision>
  <dcterms:modified xsi:type="dcterms:W3CDTF">2020-09-24T11:21:08Z</dcterms:modified>
</cp:coreProperties>
</file>