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135"/>
    <a:srgbClr val="279AC6"/>
    <a:srgbClr val="A1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3150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C0874-37DE-4BF1-8108-86E3A1DB4B2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CD7C-8E35-448A-B2FE-EBEF8C1F1B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6127845" y="1651379"/>
            <a:ext cx="2047164" cy="2770495"/>
          </a:xfrm>
          <a:prstGeom prst="roundRect">
            <a:avLst/>
          </a:prstGeom>
          <a:gradFill flip="none" rotWithShape="1">
            <a:gsLst>
              <a:gs pos="50000">
                <a:srgbClr val="F34135"/>
              </a:gs>
              <a:gs pos="75000">
                <a:srgbClr val="279AC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94" y="3275462"/>
            <a:ext cx="1728465" cy="7218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94" y="1958659"/>
            <a:ext cx="819264" cy="11622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8" y="802800"/>
            <a:ext cx="2724530" cy="25530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23" y="3997327"/>
            <a:ext cx="217200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3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Flia Perez Villegas</dc:creator>
  <cp:lastModifiedBy>Flia Perez Villegas</cp:lastModifiedBy>
  <cp:revision>3</cp:revision>
  <dcterms:created xsi:type="dcterms:W3CDTF">2021-02-25T15:11:22Z</dcterms:created>
  <dcterms:modified xsi:type="dcterms:W3CDTF">2021-02-26T00:34:50Z</dcterms:modified>
</cp:coreProperties>
</file>