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6A0214-972A-BE93-96D8-C8552D730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8F8015-BBE6-ED20-521B-3CDD3BEFC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651657-6A36-ED46-29EB-D4899B9A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2007-55A8-4EE2-A985-910B8D5F9C59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ADE49A-F623-C8E9-5C12-E40C48EC6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669DC-BF96-F903-8AB2-A226A233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59F0-6A24-4BF7-BAEC-42ED6043744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15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F0A26-27D3-B2D1-6E62-53C08F41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4FFD23-AFBA-2489-B7EE-AFA013234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50D6DE-4779-E709-A2C5-2B7BFC09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2007-55A8-4EE2-A985-910B8D5F9C59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511C63-A84B-C146-BA65-CC6B3482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33980-84CB-158C-225A-36F0AD87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59F0-6A24-4BF7-BAEC-42ED6043744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014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735A619-12A6-86C6-12B0-FBD73AFAE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9214DB-0A50-953D-0DE4-65935AA6F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16BEDE-5DEF-B469-2C8F-ED3A43F1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2007-55A8-4EE2-A985-910B8D5F9C59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9FAA5B-D736-7937-BFD4-53029CA4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37B4C3-9497-2303-903E-D4D099F9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59F0-6A24-4BF7-BAEC-42ED6043744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432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89F42-81B4-A2D7-F7A9-EC23B8A1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32DD9E-0319-4122-4B1A-AD57622CA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C3E022-48DE-49B7-10BD-4E546DB9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2007-55A8-4EE2-A985-910B8D5F9C59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0F4CA0-72D9-2C07-22A3-884AC102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6B92F3-DC94-8F38-052E-8369CA8E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59F0-6A24-4BF7-BAEC-42ED6043744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475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4251B-BCC1-F9DC-7552-4E69585FB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D36931-24CC-DBAF-26FB-31167735B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CAFAC2-46FA-068B-E71F-CE8DC039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2007-55A8-4EE2-A985-910B8D5F9C59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CD0D3E-11F8-DE7D-519D-06C4E318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98B99F-7E1D-47CE-5AC7-FC9A8AEA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59F0-6A24-4BF7-BAEC-42ED6043744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999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E8DB8-5AA2-015C-A6DC-A5B26182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BD3D2D-D82A-4C2B-F879-EA00AFBB7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55E6F7-54D9-CAAE-967E-DA2A704A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E838A2-87E9-5C3B-7CC9-C175C238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2007-55A8-4EE2-A985-910B8D5F9C59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6FC33E-F2B4-B673-6ED6-507A0559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78BDF8-76D2-5CF8-1F39-8CD77C93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59F0-6A24-4BF7-BAEC-42ED6043744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86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0280D1-228B-1552-B0A3-B0ABD939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03AA95-F218-1B52-F055-684D5FF02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3D2248-2E0F-2887-B5D2-795BC353B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D1F921-2CBD-24B9-57F8-430C146AD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83F551-6099-962A-038F-2FE961B44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1A472E-E6C4-2ADA-6BF0-D332C3E8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2007-55A8-4EE2-A985-910B8D5F9C59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E837EBC-F5C4-D7E6-A77A-DB3A631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6EF5D8-EFFA-4C07-8C89-2FE92E60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59F0-6A24-4BF7-BAEC-42ED6043744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35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E8EE3-A185-3FFD-CA45-15CCA347A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FFF4D-F3E1-6127-2D19-9D24AD46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2007-55A8-4EE2-A985-910B8D5F9C59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A2D3C9-D396-3A62-450A-188686F4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27B001-2010-E097-E54A-0FE0E979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59F0-6A24-4BF7-BAEC-42ED6043744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05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B768600-495D-BF71-3B18-465968F3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2007-55A8-4EE2-A985-910B8D5F9C59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42D6EE5-7195-3569-66EB-A0FB3D7B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6F5E08-C1AF-4B74-FBA3-F56296D9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59F0-6A24-4BF7-BAEC-42ED6043744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68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5B425D-334D-40A4-789D-63B1E43E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96518-B4BB-5B14-F5B3-00B35F3A9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E38E2C-9C18-6495-7C50-9C1489F79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DD7087-75D5-86CB-965C-312D92AE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2007-55A8-4EE2-A985-910B8D5F9C59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37985E-F153-1E8D-9FE4-32525093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895302-7730-8497-91F8-CB0F0AD0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59F0-6A24-4BF7-BAEC-42ED6043744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667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6DDBB-63DA-F655-EAEB-3738A003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1DB6C1-03BA-9CF3-3418-FBA3777CD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351B9C-C2C2-652B-B572-6B51FE5C7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901EED-9A02-93E1-01FD-4EFA98D5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2007-55A8-4EE2-A985-910B8D5F9C59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B05B19-9109-B6B7-09AE-B2958B92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5C0EB6-E070-47AC-DD08-9F9153DD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59F0-6A24-4BF7-BAEC-42ED6043744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35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969E4C3-C33D-6891-A482-29B175F1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CCF716-2685-907F-D212-75FF320D9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569D9A-0A4D-17BF-0307-2DBA15071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072007-55A8-4EE2-A985-910B8D5F9C59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6A0FC2-34E4-B84B-17A4-81FE91598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272329-717C-44F9-F858-6A72DAE64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AE59F0-6A24-4BF7-BAEC-42ED6043744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58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8A29B-432F-DC7B-B436-8428248E7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Description et explication du repository </a:t>
            </a:r>
            <a:r>
              <a:rPr lang="fr-CA" i="1" noProof="0" dirty="0" err="1"/>
              <a:t>widefield</a:t>
            </a:r>
            <a:r>
              <a:rPr lang="fr-CA" i="1" noProof="0" dirty="0"/>
              <a:t> </a:t>
            </a:r>
            <a:r>
              <a:rPr lang="fr-CA" i="1" noProof="0" dirty="0" err="1"/>
              <a:t>imaging</a:t>
            </a:r>
            <a:r>
              <a:rPr lang="fr-CA" i="1" noProof="0" dirty="0"/>
              <a:t> acquisition</a:t>
            </a:r>
            <a:endParaRPr lang="fr-CA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30FD67-5F5C-F047-E450-606BFD4B3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noProof="0" dirty="0"/>
              <a:t>Structure:</a:t>
            </a:r>
          </a:p>
          <a:p>
            <a:pPr marL="0" indent="0">
              <a:buNone/>
            </a:pPr>
            <a:endParaRPr lang="fr-CA" noProof="0" dirty="0"/>
          </a:p>
          <a:p>
            <a:r>
              <a:rPr lang="fr-CA" sz="2400" noProof="0" dirty="0"/>
              <a:t>Acquisition: scripts </a:t>
            </a:r>
            <a:r>
              <a:rPr lang="fr-CA" sz="2400" noProof="0" dirty="0" err="1"/>
              <a:t>arduinos</a:t>
            </a:r>
            <a:endParaRPr lang="fr-CA" sz="2400" noProof="0" dirty="0"/>
          </a:p>
          <a:p>
            <a:r>
              <a:rPr lang="fr-CA" sz="2400" noProof="0" dirty="0" err="1"/>
              <a:t>AnalysisPipeline</a:t>
            </a:r>
            <a:endParaRPr lang="fr-CA" sz="2400" noProof="0" dirty="0"/>
          </a:p>
          <a:p>
            <a:pPr lvl="1"/>
            <a:r>
              <a:rPr lang="fr-CA" sz="2000" noProof="0" dirty="0" err="1"/>
              <a:t>Archive_tests</a:t>
            </a:r>
            <a:r>
              <a:rPr lang="fr-CA" sz="2000" noProof="0" dirty="0"/>
              <a:t>: anciens scripts d’analyse, gardés au cas où</a:t>
            </a:r>
          </a:p>
          <a:p>
            <a:pPr lvl="1"/>
            <a:r>
              <a:rPr lang="fr-CA" sz="2000" noProof="0" dirty="0"/>
              <a:t>Reference: données de références, scripts de référence pour l’analyse</a:t>
            </a:r>
          </a:p>
          <a:p>
            <a:pPr lvl="1"/>
            <a:r>
              <a:rPr lang="fr-CA" sz="2000" noProof="0" dirty="0" err="1"/>
              <a:t>Specs</a:t>
            </a:r>
            <a:r>
              <a:rPr lang="fr-CA" sz="2000" noProof="0" dirty="0"/>
              <a:t> </a:t>
            </a:r>
            <a:r>
              <a:rPr lang="fr-CA" sz="2000" noProof="0" dirty="0" err="1"/>
              <a:t>sys</a:t>
            </a:r>
            <a:r>
              <a:rPr lang="fr-CA" sz="2000" noProof="0" dirty="0"/>
              <a:t> optique: </a:t>
            </a:r>
            <a:r>
              <a:rPr lang="fr-CA" sz="2000" noProof="0" dirty="0" err="1"/>
              <a:t>specs</a:t>
            </a:r>
            <a:r>
              <a:rPr lang="fr-CA" sz="2000" noProof="0" dirty="0"/>
              <a:t> du système pour générer matrices </a:t>
            </a:r>
            <a:r>
              <a:rPr lang="fr-CA" sz="2000" noProof="0" dirty="0" err="1"/>
              <a:t>ioi</a:t>
            </a:r>
            <a:endParaRPr lang="fr-CA" sz="2000" noProof="0" dirty="0"/>
          </a:p>
          <a:p>
            <a:r>
              <a:rPr lang="fr-CA" sz="2400" noProof="0" dirty="0"/>
              <a:t>Figures: inclue dans le .</a:t>
            </a:r>
            <a:r>
              <a:rPr lang="fr-CA" sz="2400" noProof="0" dirty="0" err="1"/>
              <a:t>gitingnore</a:t>
            </a:r>
            <a:r>
              <a:rPr lang="fr-CA" sz="2400" noProof="0" dirty="0"/>
              <a:t>, pour le pas polluer le git avec les résultats</a:t>
            </a:r>
          </a:p>
        </p:txBody>
      </p:sp>
    </p:spTree>
    <p:extLst>
      <p:ext uri="{BB962C8B-B14F-4D97-AF65-F5344CB8AC3E}">
        <p14:creationId xmlns:p14="http://schemas.microsoft.com/office/powerpoint/2010/main" val="108077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A37047-05F2-3730-2B1C-51113CB9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E93995-B597-FAFC-C74A-F4E92F0A0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Les prochaines slides présentent les scripts selon leur fonction et l’ordre dans lequel ils devraient être utilisés (cercle orange).  Les dépendances sont indiquées avec des flèches.</a:t>
            </a:r>
          </a:p>
          <a:p>
            <a:r>
              <a:rPr lang="fr-CA" noProof="0" dirty="0"/>
              <a:t>Les scripts dans les carrés bleu foncé sont ceux à exécuter. Ceux en bleu pales sont des modules importés. </a:t>
            </a:r>
            <a:r>
              <a:rPr lang="fr-CA" noProof="0" dirty="0" err="1"/>
              <a:t>Facemap</a:t>
            </a:r>
            <a:r>
              <a:rPr lang="fr-CA" noProof="0" dirty="0"/>
              <a:t> est spécial, c’est un module à part pour l’analyse de la pupille.</a:t>
            </a:r>
          </a:p>
        </p:txBody>
      </p:sp>
    </p:spTree>
    <p:extLst>
      <p:ext uri="{BB962C8B-B14F-4D97-AF65-F5344CB8AC3E}">
        <p14:creationId xmlns:p14="http://schemas.microsoft.com/office/powerpoint/2010/main" val="335071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6D66FA-B53C-1ABB-3056-574D81F801A8}"/>
              </a:ext>
            </a:extLst>
          </p:cNvPr>
          <p:cNvSpPr/>
          <p:nvPr/>
        </p:nvSpPr>
        <p:spPr>
          <a:xfrm>
            <a:off x="3973849" y="2504766"/>
            <a:ext cx="2120527" cy="6502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0" dirty="0"/>
              <a:t>prepData.py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1C0D3-2416-E36E-60B1-3C061B419B41}"/>
              </a:ext>
            </a:extLst>
          </p:cNvPr>
          <p:cNvSpPr/>
          <p:nvPr/>
        </p:nvSpPr>
        <p:spPr>
          <a:xfrm>
            <a:off x="1306821" y="2504766"/>
            <a:ext cx="2120527" cy="6502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0" dirty="0"/>
              <a:t>ioiMatrices.py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9CDB47-3A49-2FD6-C509-BEBA6D18193A}"/>
              </a:ext>
            </a:extLst>
          </p:cNvPr>
          <p:cNvSpPr/>
          <p:nvPr/>
        </p:nvSpPr>
        <p:spPr>
          <a:xfrm>
            <a:off x="5034112" y="3640878"/>
            <a:ext cx="2120527" cy="650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0" dirty="0"/>
              <a:t>LSCI_from_tiff.py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6627ED-AB32-004A-E2D9-A5FD1CE7EF85}"/>
              </a:ext>
            </a:extLst>
          </p:cNvPr>
          <p:cNvSpPr/>
          <p:nvPr/>
        </p:nvSpPr>
        <p:spPr>
          <a:xfrm>
            <a:off x="3171713" y="4493678"/>
            <a:ext cx="3213530" cy="8050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0" dirty="0"/>
              <a:t>Hb_from_tiff.py</a:t>
            </a:r>
          </a:p>
          <a:p>
            <a:pPr algn="ctr"/>
            <a:r>
              <a:rPr lang="fr-CA" noProof="0" dirty="0"/>
              <a:t>Hb_from_timeseries.py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AADB72-AD3D-F978-6E9B-B41145FBFF5F}"/>
              </a:ext>
            </a:extLst>
          </p:cNvPr>
          <p:cNvSpPr/>
          <p:nvPr/>
        </p:nvSpPr>
        <p:spPr>
          <a:xfrm>
            <a:off x="81078" y="4168574"/>
            <a:ext cx="2962805" cy="650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0" dirty="0"/>
              <a:t>GCaMP_from_tiff.py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0AF66C-7C4E-AB1C-4051-0AF48E5CD787}"/>
              </a:ext>
            </a:extLst>
          </p:cNvPr>
          <p:cNvSpPr/>
          <p:nvPr/>
        </p:nvSpPr>
        <p:spPr>
          <a:xfrm>
            <a:off x="1306821" y="1498444"/>
            <a:ext cx="2962805" cy="650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0" dirty="0"/>
              <a:t>splitChannels_extracts.py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2C4FFE6-8AD2-AD15-36A9-F5EA57130F0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427348" y="2829870"/>
            <a:ext cx="5465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421F22D-0195-3B1A-29AD-434911CF20A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1562481" y="3154973"/>
            <a:ext cx="3471632" cy="1013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F789214-C287-9981-2A12-9FFD83F135B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4778478" y="3154973"/>
            <a:ext cx="255635" cy="1338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78D1F22-9FC8-AB58-478A-A5B9B549FAF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034113" y="3154973"/>
            <a:ext cx="1060263" cy="485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62C9563-09C5-57AC-9F52-4FAA782619E2}"/>
              </a:ext>
            </a:extLst>
          </p:cNvPr>
          <p:cNvCxnSpPr>
            <a:cxnSpLocks/>
          </p:cNvCxnSpPr>
          <p:nvPr/>
        </p:nvCxnSpPr>
        <p:spPr>
          <a:xfrm>
            <a:off x="7413523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4925F239-7BAE-552B-C1C7-86108AFC22DD}"/>
              </a:ext>
            </a:extLst>
          </p:cNvPr>
          <p:cNvSpPr txBox="1"/>
          <p:nvPr/>
        </p:nvSpPr>
        <p:spPr>
          <a:xfrm>
            <a:off x="7629832" y="0"/>
            <a:ext cx="447370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noProof="0" dirty="0"/>
              <a:t>splitChannels_extractTs.py:</a:t>
            </a:r>
          </a:p>
          <a:p>
            <a:r>
              <a:rPr lang="fr-CA" noProof="0" dirty="0"/>
              <a:t>Permet de séparer les frames bruts de </a:t>
            </a:r>
            <a:r>
              <a:rPr lang="fr-CA" noProof="0" dirty="0" err="1"/>
              <a:t>wide</a:t>
            </a:r>
            <a:r>
              <a:rPr lang="fr-CA" noProof="0" dirty="0"/>
              <a:t> </a:t>
            </a:r>
            <a:r>
              <a:rPr lang="fr-CA" noProof="0" dirty="0" err="1"/>
              <a:t>field</a:t>
            </a:r>
            <a:r>
              <a:rPr lang="fr-CA" noProof="0" dirty="0"/>
              <a:t> dans des dossiers selon la lumière. Permet aussi de générer des .</a:t>
            </a:r>
            <a:r>
              <a:rPr lang="fr-CA" noProof="0" dirty="0" err="1"/>
              <a:t>npy</a:t>
            </a:r>
            <a:r>
              <a:rPr lang="fr-CA" noProof="0" dirty="0"/>
              <a:t> avec les timestamps des frames. Attention à revérifier les frames, des fois ils sont mal séparés.</a:t>
            </a:r>
          </a:p>
          <a:p>
            <a:endParaRPr lang="fr-CA" noProof="0" dirty="0"/>
          </a:p>
          <a:p>
            <a:r>
              <a:rPr lang="fr-CA" noProof="0" dirty="0"/>
              <a:t>IoiMAtrices.py: fonctions qui génèrent la matrice xi pour calculer l’oxygénation (équation dérivée de </a:t>
            </a:r>
            <a:r>
              <a:rPr lang="fr-CA" noProof="0" dirty="0" err="1"/>
              <a:t>berr-lambert</a:t>
            </a:r>
            <a:r>
              <a:rPr lang="fr-CA" noProof="0" dirty="0"/>
              <a:t>)</a:t>
            </a:r>
          </a:p>
          <a:p>
            <a:endParaRPr lang="fr-CA" noProof="0" dirty="0"/>
          </a:p>
          <a:p>
            <a:r>
              <a:rPr lang="fr-CA" noProof="0" dirty="0"/>
              <a:t>prepData.py: fonctions de </a:t>
            </a:r>
            <a:r>
              <a:rPr lang="fr-CA" noProof="0" dirty="0" err="1"/>
              <a:t>pre-processing</a:t>
            </a:r>
            <a:r>
              <a:rPr lang="fr-CA" noProof="0" dirty="0"/>
              <a:t> et de manipulations du data utilisées dans les scripts de pipeline.</a:t>
            </a:r>
          </a:p>
          <a:p>
            <a:endParaRPr lang="fr-CA" noProof="0" dirty="0"/>
          </a:p>
          <a:p>
            <a:r>
              <a:rPr lang="fr-CA" noProof="0" dirty="0"/>
              <a:t>…from_tiff.py: pipeline d’analyse, utilise des fonctions de prepData.py pour </a:t>
            </a:r>
            <a:r>
              <a:rPr lang="fr-CA" noProof="0" dirty="0" err="1"/>
              <a:t>compute</a:t>
            </a:r>
            <a:r>
              <a:rPr lang="fr-CA" noProof="0" dirty="0"/>
              <a:t> les images et les enregistrer en </a:t>
            </a:r>
            <a:r>
              <a:rPr lang="fr-CA" noProof="0" dirty="0" err="1"/>
              <a:t>tiff</a:t>
            </a:r>
            <a:r>
              <a:rPr lang="fr-CA" noProof="0" dirty="0"/>
              <a:t> et en une matrice de données .</a:t>
            </a:r>
            <a:r>
              <a:rPr lang="fr-CA" noProof="0" dirty="0" err="1"/>
              <a:t>npy</a:t>
            </a:r>
            <a:r>
              <a:rPr lang="fr-CA" noProof="0" dirty="0"/>
              <a:t>.</a:t>
            </a:r>
          </a:p>
          <a:p>
            <a:endParaRPr lang="fr-CA" noProof="0" dirty="0"/>
          </a:p>
          <a:p>
            <a:r>
              <a:rPr lang="fr-CA" noProof="0" dirty="0"/>
              <a:t>Create_average_videos.py: prend les frames de chaque essai et calcule la moyenne pour avoir un vidéo moyen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BC05FD2-202D-5953-C46E-02C4C5DF21BC}"/>
              </a:ext>
            </a:extLst>
          </p:cNvPr>
          <p:cNvSpPr/>
          <p:nvPr/>
        </p:nvSpPr>
        <p:spPr>
          <a:xfrm>
            <a:off x="253958" y="1498444"/>
            <a:ext cx="727570" cy="6882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noProof="0" dirty="0"/>
              <a:t>1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F6E3EAE-7A4C-2CDC-642E-1F8F78C2B788}"/>
              </a:ext>
            </a:extLst>
          </p:cNvPr>
          <p:cNvSpPr/>
          <p:nvPr/>
        </p:nvSpPr>
        <p:spPr>
          <a:xfrm>
            <a:off x="137895" y="3296749"/>
            <a:ext cx="727570" cy="6882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noProof="0" dirty="0"/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0CF8C2-D46E-2504-C599-21CFB7EB0601}"/>
              </a:ext>
            </a:extLst>
          </p:cNvPr>
          <p:cNvSpPr/>
          <p:nvPr/>
        </p:nvSpPr>
        <p:spPr>
          <a:xfrm>
            <a:off x="0" y="0"/>
            <a:ext cx="4355689" cy="821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3200" noProof="0" dirty="0"/>
              <a:t>Wide-</a:t>
            </a:r>
            <a:r>
              <a:rPr lang="fr-CA" sz="3200" noProof="0" dirty="0" err="1"/>
              <a:t>field</a:t>
            </a:r>
            <a:endParaRPr lang="fr-CA" sz="3200" noProof="0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11018E7-D31E-D98C-8CFC-822C0400D590}"/>
              </a:ext>
            </a:extLst>
          </p:cNvPr>
          <p:cNvSpPr/>
          <p:nvPr/>
        </p:nvSpPr>
        <p:spPr>
          <a:xfrm>
            <a:off x="480326" y="5901588"/>
            <a:ext cx="727570" cy="688258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2400" noProof="0" dirty="0"/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6FF008-95A5-66E6-7402-8AB3A4B3A6B7}"/>
              </a:ext>
            </a:extLst>
          </p:cNvPr>
          <p:cNvSpPr/>
          <p:nvPr/>
        </p:nvSpPr>
        <p:spPr>
          <a:xfrm>
            <a:off x="1562480" y="5843189"/>
            <a:ext cx="3213530" cy="8050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0" dirty="0"/>
              <a:t>Create_average_videos.py</a:t>
            </a:r>
          </a:p>
        </p:txBody>
      </p:sp>
    </p:spTree>
    <p:extLst>
      <p:ext uri="{BB962C8B-B14F-4D97-AF65-F5344CB8AC3E}">
        <p14:creationId xmlns:p14="http://schemas.microsoft.com/office/powerpoint/2010/main" val="291059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D8BA62-1EE2-3E38-518F-54998C46ACEA}"/>
              </a:ext>
            </a:extLst>
          </p:cNvPr>
          <p:cNvSpPr/>
          <p:nvPr/>
        </p:nvSpPr>
        <p:spPr>
          <a:xfrm>
            <a:off x="0" y="0"/>
            <a:ext cx="4355689" cy="821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3200" noProof="0" dirty="0" err="1"/>
              <a:t>Behavior</a:t>
            </a:r>
            <a:endParaRPr lang="fr-CA" sz="32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4901AF-88DF-351C-01C3-2363132ED6BD}"/>
              </a:ext>
            </a:extLst>
          </p:cNvPr>
          <p:cNvSpPr/>
          <p:nvPr/>
        </p:nvSpPr>
        <p:spPr>
          <a:xfrm>
            <a:off x="1306821" y="1498444"/>
            <a:ext cx="2962805" cy="8050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0" dirty="0"/>
              <a:t>Motion_energy.py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4FC21A0-975C-D70E-FC47-6BAFED4A3754}"/>
              </a:ext>
            </a:extLst>
          </p:cNvPr>
          <p:cNvSpPr/>
          <p:nvPr/>
        </p:nvSpPr>
        <p:spPr>
          <a:xfrm>
            <a:off x="253958" y="1498444"/>
            <a:ext cx="727570" cy="6882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noProof="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B8A5D4-77BF-146B-6D92-CCAA6B181A17}"/>
              </a:ext>
            </a:extLst>
          </p:cNvPr>
          <p:cNvSpPr/>
          <p:nvPr/>
        </p:nvSpPr>
        <p:spPr>
          <a:xfrm>
            <a:off x="1306820" y="2378431"/>
            <a:ext cx="2962805" cy="805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noProof="0" dirty="0" err="1"/>
              <a:t>Facemap</a:t>
            </a:r>
            <a:endParaRPr lang="fr-CA" noProof="0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34B8ACB-8683-FAB3-27E5-5FE511841E6A}"/>
              </a:ext>
            </a:extLst>
          </p:cNvPr>
          <p:cNvCxnSpPr>
            <a:cxnSpLocks/>
          </p:cNvCxnSpPr>
          <p:nvPr/>
        </p:nvCxnSpPr>
        <p:spPr>
          <a:xfrm>
            <a:off x="7413523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C615411-0DB9-EB47-CF4D-8B78C2F4E908}"/>
              </a:ext>
            </a:extLst>
          </p:cNvPr>
          <p:cNvSpPr txBox="1"/>
          <p:nvPr/>
        </p:nvSpPr>
        <p:spPr>
          <a:xfrm>
            <a:off x="7610168" y="0"/>
            <a:ext cx="44933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noProof="0" dirty="0"/>
              <a:t>Motion_energy.py: extrait le motion </a:t>
            </a:r>
            <a:r>
              <a:rPr lang="fr-CA" noProof="0" dirty="0" err="1"/>
              <a:t>energy</a:t>
            </a:r>
            <a:r>
              <a:rPr lang="fr-CA" noProof="0" dirty="0"/>
              <a:t> du visage de la souris et génère un fichier .</a:t>
            </a:r>
            <a:r>
              <a:rPr lang="fr-CA" noProof="0" dirty="0" err="1"/>
              <a:t>npy</a:t>
            </a:r>
            <a:endParaRPr lang="fr-CA" noProof="0" dirty="0"/>
          </a:p>
          <a:p>
            <a:endParaRPr lang="fr-CA" noProof="0" dirty="0"/>
          </a:p>
          <a:p>
            <a:r>
              <a:rPr lang="fr-CA" noProof="0" dirty="0" err="1"/>
              <a:t>Facemap</a:t>
            </a:r>
            <a:r>
              <a:rPr lang="fr-CA" noProof="0" dirty="0"/>
              <a:t>: module pour extraire le diamètre de la pupille. Documentation en ligne.</a:t>
            </a:r>
          </a:p>
          <a:p>
            <a:endParaRPr lang="fr-CA" noProof="0" dirty="0"/>
          </a:p>
          <a:p>
            <a:r>
              <a:rPr lang="fr-CA" noProof="0" dirty="0"/>
              <a:t>Split_behavior_by_trials.py: Prend les fichiers générés dans l’étape 1 et crée plusieurs fichiers tous associés à un essai (air puff ou </a:t>
            </a:r>
            <a:r>
              <a:rPr lang="fr-CA" noProof="0" dirty="0" err="1"/>
              <a:t>stim</a:t>
            </a:r>
            <a:r>
              <a:rPr lang="fr-CA" noProof="0" dirty="0"/>
              <a:t> </a:t>
            </a:r>
            <a:r>
              <a:rPr lang="fr-CA" noProof="0" dirty="0" err="1"/>
              <a:t>opto</a:t>
            </a:r>
            <a:r>
              <a:rPr lang="fr-CA" noProof="0" dirty="0"/>
              <a:t>) selon les critères temporels choisis (temps avant et après </a:t>
            </a:r>
            <a:r>
              <a:rPr lang="fr-CA" noProof="0" dirty="0" err="1"/>
              <a:t>stim</a:t>
            </a:r>
            <a:r>
              <a:rPr lang="fr-CA" noProof="0" dirty="0"/>
              <a:t> à analyser)</a:t>
            </a:r>
          </a:p>
          <a:p>
            <a:endParaRPr lang="fr-CA" noProof="0" dirty="0"/>
          </a:p>
          <a:p>
            <a:endParaRPr lang="fr-CA" noProof="0" dirty="0"/>
          </a:p>
          <a:p>
            <a:endParaRPr lang="fr-CA" noProof="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51BF105-8C9C-F757-F0CB-D4DF7E0C8DA3}"/>
              </a:ext>
            </a:extLst>
          </p:cNvPr>
          <p:cNvSpPr/>
          <p:nvPr/>
        </p:nvSpPr>
        <p:spPr>
          <a:xfrm>
            <a:off x="137895" y="3837522"/>
            <a:ext cx="727570" cy="6882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noProof="0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4D957D-E269-955D-4986-4702F3BF9F13}"/>
              </a:ext>
            </a:extLst>
          </p:cNvPr>
          <p:cNvSpPr/>
          <p:nvPr/>
        </p:nvSpPr>
        <p:spPr>
          <a:xfrm>
            <a:off x="1306820" y="3837522"/>
            <a:ext cx="3048868" cy="8050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0" dirty="0"/>
              <a:t>Split_behavior_by_trials.py</a:t>
            </a:r>
          </a:p>
        </p:txBody>
      </p:sp>
    </p:spTree>
    <p:extLst>
      <p:ext uri="{BB962C8B-B14F-4D97-AF65-F5344CB8AC3E}">
        <p14:creationId xmlns:p14="http://schemas.microsoft.com/office/powerpoint/2010/main" val="330955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DBC409-932E-A9FD-755C-54E0F2DBBB9A}"/>
              </a:ext>
            </a:extLst>
          </p:cNvPr>
          <p:cNvSpPr/>
          <p:nvPr/>
        </p:nvSpPr>
        <p:spPr>
          <a:xfrm>
            <a:off x="0" y="0"/>
            <a:ext cx="4355689" cy="821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3200" noProof="0" dirty="0"/>
              <a:t>Figures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69BE8A-C6DB-AC01-6532-DEEF0C709C33}"/>
              </a:ext>
            </a:extLst>
          </p:cNvPr>
          <p:cNvSpPr/>
          <p:nvPr/>
        </p:nvSpPr>
        <p:spPr>
          <a:xfrm>
            <a:off x="653410" y="1733419"/>
            <a:ext cx="3048868" cy="8050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0" dirty="0"/>
              <a:t>Raster_avg_from_tiff.py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61E18-A3C6-F9AA-1B9D-0058C5C8D752}"/>
              </a:ext>
            </a:extLst>
          </p:cNvPr>
          <p:cNvSpPr/>
          <p:nvPr/>
        </p:nvSpPr>
        <p:spPr>
          <a:xfrm>
            <a:off x="653410" y="3026471"/>
            <a:ext cx="3048868" cy="8050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0" dirty="0"/>
              <a:t>Raster_avg_from_csv.py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D4795DC-2D9F-C227-2F6A-854D7E82F7FA}"/>
              </a:ext>
            </a:extLst>
          </p:cNvPr>
          <p:cNvCxnSpPr>
            <a:cxnSpLocks/>
          </p:cNvCxnSpPr>
          <p:nvPr/>
        </p:nvCxnSpPr>
        <p:spPr>
          <a:xfrm>
            <a:off x="7413523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B21D3467-005B-BC3F-BA75-99408BD0D48B}"/>
              </a:ext>
            </a:extLst>
          </p:cNvPr>
          <p:cNvSpPr txBox="1"/>
          <p:nvPr/>
        </p:nvSpPr>
        <p:spPr>
          <a:xfrm>
            <a:off x="7610168" y="157316"/>
            <a:ext cx="43556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noProof="0" dirty="0"/>
              <a:t>Raster_avg_from_xx.py: permet des créer des figures comme en bas avec différentes modalités. Pas très robuste, beaucoup de paramètres à ajuster à la main</a:t>
            </a:r>
          </a:p>
        </p:txBody>
      </p:sp>
      <p:pic>
        <p:nvPicPr>
          <p:cNvPr id="10" name="Image 9" descr="Une image contenant texte, capture d’écran, ligne, diagramme&#10;&#10;Le contenu généré par l’IA peut être incorrect.">
            <a:extLst>
              <a:ext uri="{FF2B5EF4-FFF2-40B4-BE49-F238E27FC236}">
                <a16:creationId xmlns:a16="http://schemas.microsoft.com/office/drawing/2014/main" id="{B28B89F8-C0DC-DA3F-BDE2-91BBB48D2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436" y="4119717"/>
            <a:ext cx="5555492" cy="273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252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479</Words>
  <Application>Microsoft Office PowerPoint</Application>
  <PresentationFormat>Grand écran</PresentationFormat>
  <Paragraphs>49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Description et explication du repository widefield imaging acquisition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Gabrielle Germain</dc:creator>
  <cp:lastModifiedBy>Gabrielle Germain</cp:lastModifiedBy>
  <cp:revision>17</cp:revision>
  <dcterms:created xsi:type="dcterms:W3CDTF">2025-05-06T18:07:59Z</dcterms:created>
  <dcterms:modified xsi:type="dcterms:W3CDTF">2025-05-06T18:55:33Z</dcterms:modified>
</cp:coreProperties>
</file>