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700" r:id="rId2"/>
  </p:sldMasterIdLst>
  <p:notesMasterIdLst>
    <p:notesMasterId r:id="rId31"/>
  </p:notesMasterIdLst>
  <p:sldIdLst>
    <p:sldId id="256" r:id="rId3"/>
    <p:sldId id="361" r:id="rId4"/>
    <p:sldId id="367" r:id="rId5"/>
    <p:sldId id="368" r:id="rId6"/>
    <p:sldId id="370" r:id="rId7"/>
    <p:sldId id="371" r:id="rId8"/>
    <p:sldId id="372" r:id="rId9"/>
    <p:sldId id="387" r:id="rId10"/>
    <p:sldId id="373" r:id="rId11"/>
    <p:sldId id="374" r:id="rId12"/>
    <p:sldId id="376" r:id="rId13"/>
    <p:sldId id="375" r:id="rId14"/>
    <p:sldId id="369" r:id="rId15"/>
    <p:sldId id="377" r:id="rId16"/>
    <p:sldId id="378" r:id="rId17"/>
    <p:sldId id="381" r:id="rId18"/>
    <p:sldId id="388" r:id="rId19"/>
    <p:sldId id="382" r:id="rId20"/>
    <p:sldId id="386" r:id="rId21"/>
    <p:sldId id="384" r:id="rId22"/>
    <p:sldId id="379" r:id="rId23"/>
    <p:sldId id="389" r:id="rId24"/>
    <p:sldId id="390" r:id="rId25"/>
    <p:sldId id="380" r:id="rId26"/>
    <p:sldId id="383" r:id="rId27"/>
    <p:sldId id="366" r:id="rId28"/>
    <p:sldId id="364" r:id="rId29"/>
    <p:sldId id="385" r:id="rId30"/>
  </p:sldIdLst>
  <p:sldSz cx="12192000" cy="6858000"/>
  <p:notesSz cx="6858000" cy="9144000"/>
  <p:embeddedFontLst>
    <p:embeddedFont>
      <p:font typeface="Cambria Math" panose="02040503050406030204" pitchFamily="18" charset="0"/>
      <p:regular r:id="rId32"/>
    </p:embeddedFont>
    <p:embeddedFont>
      <p:font typeface="Gentona" panose="020B0604020202020204" charset="0"/>
      <p:regular r:id="rId33"/>
      <p:bold r:id="rId34"/>
      <p:italic r:id="rId35"/>
      <p:boldItalic r:id="rId36"/>
    </p:embeddedFont>
    <p:embeddedFont>
      <p:font typeface="Gentona Bold" panose="020B0604020202020204" charset="0"/>
      <p:bold r:id="rId37"/>
      <p:italic r:id="rId38"/>
      <p:boldItalic r:id="rId39"/>
    </p:embeddedFont>
    <p:embeddedFont>
      <p:font typeface="Gentona Book" panose="00000800000000000000" charset="0"/>
      <p:regular r:id="rId40"/>
      <p:bold r:id="rId41"/>
      <p:italic r:id="rId42"/>
    </p:embeddedFont>
    <p:embeddedFont>
      <p:font typeface="Gentona Light" panose="020B0604020202020204" charset="0"/>
      <p:regular r:id="rId43"/>
    </p:embeddedFont>
    <p:embeddedFont>
      <p:font typeface="Gentona Medium" panose="020B0604020202020204" charset="0"/>
      <p:regular r:id="rId44"/>
    </p:embeddedFont>
    <p:embeddedFont>
      <p:font typeface="Gentona Medium Italic" panose="020B0604020202020204" charset="0"/>
      <p:italic r:id="rId45"/>
    </p:embeddedFont>
    <p:embeddedFont>
      <p:font typeface="Gentona SemiBold Italic" panose="020B0604020202020204" charset="0"/>
      <p:bold r:id="rId46"/>
      <p:italic r:id="rId47"/>
      <p:boldItalic r:id="rId48"/>
    </p:embeddedFont>
    <p:embeddedFont>
      <p:font typeface="Gentona Thin" panose="020B0604020202020204" charset="0"/>
      <p:regular r:id="rId49"/>
    </p:embeddedFont>
    <p:embeddedFont>
      <p:font typeface="Newsreader 9pt ExtraLight" panose="020B0604020202020204" charset="0"/>
      <p:regular r:id="rId50"/>
      <p:italic r:id="rId51"/>
    </p:embeddedFont>
    <p:embeddedFont>
      <p:font typeface="Newsreader 9pt Light" panose="020B0604020202020204" charset="0"/>
      <p:regular r:id="rId52"/>
      <p:italic r:id="rId53"/>
    </p:embeddedFont>
    <p:embeddedFont>
      <p:font typeface="Obviously Extd Blck" panose="020B0604020202020204" charset="0"/>
      <p:bold r:id="rId54"/>
      <p:italic r:id="rId55"/>
      <p:boldItalic r:id="rId56"/>
    </p:embeddedFont>
    <p:embeddedFont>
      <p:font typeface="Obviously Extd Medi" panose="020B0604020202020204" charset="0"/>
      <p:bold r:id="rId57"/>
      <p:italic r:id="rId58"/>
      <p:boldItalic r:id="rId59"/>
    </p:embeddedFont>
    <p:embeddedFont>
      <p:font typeface="Obviously Wide Blck" panose="020B0604020202020204" charset="0"/>
      <p:regular r:id="rId60"/>
      <p:bold r:id="rId61"/>
      <p:italic r:id="rId62"/>
      <p:boldItalic r:id="rId63"/>
    </p:embeddedFont>
    <p:embeddedFont>
      <p:font typeface="Obviously Wide Bold" panose="020B0604020202020204" charset="0"/>
      <p:regular r:id="rId64"/>
      <p:bold r:id="rId65"/>
      <p:italic r:id="rId66"/>
      <p:boldItalic r:id="rId67"/>
    </p:embeddedFont>
    <p:embeddedFont>
      <p:font typeface="Obviously Wide Lght" panose="020B0604020202020204" charset="0"/>
      <p:regular r:id="rId68"/>
      <p:bold r:id="rId69"/>
      <p:italic r:id="rId70"/>
      <p:boldItalic r:id="rId71"/>
    </p:embeddedFont>
    <p:embeddedFont>
      <p:font typeface="Obviously Wide Medi" panose="020B0604020202020204" charset="0"/>
      <p:regular r:id="rId72"/>
      <p:bold r:id="rId73"/>
      <p:italic r:id="rId74"/>
      <p:boldItalic r:id="rId75"/>
    </p:embeddedFont>
    <p:embeddedFont>
      <p:font typeface="Obviously Wide Semi" panose="020B0604020202020204" charset="0"/>
      <p:regular r:id="rId76"/>
      <p:bold r:id="rId77"/>
      <p:italic r:id="rId78"/>
      <p:boldItalic r:id="rId79"/>
    </p:embeddedFont>
    <p:embeddedFont>
      <p:font typeface="Obviously-WideLghtItalic" panose="020B0604020202020204" charset="0"/>
      <p:bold r:id="rId80"/>
      <p:italic r:id="rId81"/>
      <p:boldItalic r:id="rId8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56C1481-28A3-8D4E-866D-563C082E3D48}">
          <p14:sldIdLst>
            <p14:sldId id="256"/>
            <p14:sldId id="361"/>
            <p14:sldId id="367"/>
            <p14:sldId id="368"/>
            <p14:sldId id="370"/>
            <p14:sldId id="371"/>
            <p14:sldId id="372"/>
            <p14:sldId id="387"/>
            <p14:sldId id="373"/>
            <p14:sldId id="374"/>
            <p14:sldId id="376"/>
            <p14:sldId id="375"/>
            <p14:sldId id="369"/>
            <p14:sldId id="377"/>
            <p14:sldId id="378"/>
            <p14:sldId id="381"/>
            <p14:sldId id="388"/>
            <p14:sldId id="382"/>
            <p14:sldId id="386"/>
            <p14:sldId id="384"/>
            <p14:sldId id="379"/>
            <p14:sldId id="389"/>
            <p14:sldId id="390"/>
            <p14:sldId id="380"/>
            <p14:sldId id="383"/>
            <p14:sldId id="366"/>
            <p14:sldId id="364"/>
            <p14:sldId id="3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145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8053"/>
  </p:normalViewPr>
  <p:slideViewPr>
    <p:cSldViewPr snapToGrid="0" snapToObjects="1">
      <p:cViewPr varScale="1">
        <p:scale>
          <a:sx n="78" d="100"/>
          <a:sy n="78" d="100"/>
        </p:scale>
        <p:origin x="878" y="72"/>
      </p:cViewPr>
      <p:guideLst/>
    </p:cSldViewPr>
  </p:slideViewPr>
  <p:outlineViewPr>
    <p:cViewPr>
      <p:scale>
        <a:sx n="33" d="100"/>
        <a:sy n="33" d="100"/>
      </p:scale>
      <p:origin x="0" y="-604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11.fntdata"/><Relationship Id="rId47" Type="http://schemas.openxmlformats.org/officeDocument/2006/relationships/font" Target="fonts/font16.fntdata"/><Relationship Id="rId63" Type="http://schemas.openxmlformats.org/officeDocument/2006/relationships/font" Target="fonts/font32.fntdata"/><Relationship Id="rId68" Type="http://schemas.openxmlformats.org/officeDocument/2006/relationships/font" Target="fonts/font37.fntdata"/><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font" Target="fonts/font1.fntdata"/><Relationship Id="rId37" Type="http://schemas.openxmlformats.org/officeDocument/2006/relationships/font" Target="fonts/font6.fntdata"/><Relationship Id="rId53" Type="http://schemas.openxmlformats.org/officeDocument/2006/relationships/font" Target="fonts/font22.fntdata"/><Relationship Id="rId58" Type="http://schemas.openxmlformats.org/officeDocument/2006/relationships/font" Target="fonts/font27.fntdata"/><Relationship Id="rId74" Type="http://schemas.openxmlformats.org/officeDocument/2006/relationships/font" Target="fonts/font43.fntdata"/><Relationship Id="rId79" Type="http://schemas.openxmlformats.org/officeDocument/2006/relationships/font" Target="fonts/font48.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font" Target="fonts/font25.fntdata"/><Relationship Id="rId64" Type="http://schemas.openxmlformats.org/officeDocument/2006/relationships/font" Target="fonts/font33.fntdata"/><Relationship Id="rId69" Type="http://schemas.openxmlformats.org/officeDocument/2006/relationships/font" Target="fonts/font38.fntdata"/><Relationship Id="rId77" Type="http://schemas.openxmlformats.org/officeDocument/2006/relationships/font" Target="fonts/font46.fntdata"/><Relationship Id="rId8" Type="http://schemas.openxmlformats.org/officeDocument/2006/relationships/slide" Target="slides/slide6.xml"/><Relationship Id="rId51" Type="http://schemas.openxmlformats.org/officeDocument/2006/relationships/font" Target="fonts/font20.fntdata"/><Relationship Id="rId72" Type="http://schemas.openxmlformats.org/officeDocument/2006/relationships/font" Target="fonts/font41.fntdata"/><Relationship Id="rId80" Type="http://schemas.openxmlformats.org/officeDocument/2006/relationships/font" Target="fonts/font49.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font" Target="fonts/font28.fntdata"/><Relationship Id="rId67" Type="http://schemas.openxmlformats.org/officeDocument/2006/relationships/font" Target="fonts/font36.fntdata"/><Relationship Id="rId20" Type="http://schemas.openxmlformats.org/officeDocument/2006/relationships/slide" Target="slides/slide18.xml"/><Relationship Id="rId41" Type="http://schemas.openxmlformats.org/officeDocument/2006/relationships/font" Target="fonts/font10.fntdata"/><Relationship Id="rId54" Type="http://schemas.openxmlformats.org/officeDocument/2006/relationships/font" Target="fonts/font23.fntdata"/><Relationship Id="rId62" Type="http://schemas.openxmlformats.org/officeDocument/2006/relationships/font" Target="fonts/font31.fntdata"/><Relationship Id="rId70" Type="http://schemas.openxmlformats.org/officeDocument/2006/relationships/font" Target="fonts/font39.fntdata"/><Relationship Id="rId75" Type="http://schemas.openxmlformats.org/officeDocument/2006/relationships/font" Target="fonts/font44.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font" Target="fonts/font26.fntdata"/><Relationship Id="rId10" Type="http://schemas.openxmlformats.org/officeDocument/2006/relationships/slide" Target="slides/slide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font" Target="fonts/font29.fntdata"/><Relationship Id="rId65" Type="http://schemas.openxmlformats.org/officeDocument/2006/relationships/font" Target="fonts/font34.fntdata"/><Relationship Id="rId73" Type="http://schemas.openxmlformats.org/officeDocument/2006/relationships/font" Target="fonts/font42.fntdata"/><Relationship Id="rId78" Type="http://schemas.openxmlformats.org/officeDocument/2006/relationships/font" Target="fonts/font47.fntdata"/><Relationship Id="rId81" Type="http://schemas.openxmlformats.org/officeDocument/2006/relationships/font" Target="fonts/font50.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8.fntdata"/><Relationship Id="rId34" Type="http://schemas.openxmlformats.org/officeDocument/2006/relationships/font" Target="fonts/font3.fntdata"/><Relationship Id="rId50" Type="http://schemas.openxmlformats.org/officeDocument/2006/relationships/font" Target="fonts/font19.fntdata"/><Relationship Id="rId55" Type="http://schemas.openxmlformats.org/officeDocument/2006/relationships/font" Target="fonts/font24.fntdata"/><Relationship Id="rId76" Type="http://schemas.openxmlformats.org/officeDocument/2006/relationships/font" Target="fonts/font45.fntdata"/><Relationship Id="rId7" Type="http://schemas.openxmlformats.org/officeDocument/2006/relationships/slide" Target="slides/slide5.xml"/><Relationship Id="rId71" Type="http://schemas.openxmlformats.org/officeDocument/2006/relationships/font" Target="fonts/font40.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font" Target="fonts/font9.fntdata"/><Relationship Id="rId45" Type="http://schemas.openxmlformats.org/officeDocument/2006/relationships/font" Target="fonts/font14.fntdata"/><Relationship Id="rId66" Type="http://schemas.openxmlformats.org/officeDocument/2006/relationships/font" Target="fonts/font35.fntdata"/><Relationship Id="rId61" Type="http://schemas.openxmlformats.org/officeDocument/2006/relationships/font" Target="fonts/font30.fntdata"/><Relationship Id="rId82" Type="http://schemas.openxmlformats.org/officeDocument/2006/relationships/font" Target="fonts/font5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983CB-B324-8A48-B923-B1E98691A0CE}"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26960-BD50-C743-9902-30B65879899A}" type="slidenum">
              <a:rPr lang="en-US" smtClean="0"/>
              <a:t>‹#›</a:t>
            </a:fld>
            <a:endParaRPr lang="en-US"/>
          </a:p>
        </p:txBody>
      </p:sp>
    </p:spTree>
    <p:extLst>
      <p:ext uri="{BB962C8B-B14F-4D97-AF65-F5344CB8AC3E}">
        <p14:creationId xmlns:p14="http://schemas.microsoft.com/office/powerpoint/2010/main" val="54547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Remark that after an isomorphism, this network is equivalent to a product of two networks.</a:t>
            </a:r>
          </a:p>
        </p:txBody>
      </p:sp>
      <p:sp>
        <p:nvSpPr>
          <p:cNvPr id="4" name="Slide Number Placeholder 3"/>
          <p:cNvSpPr>
            <a:spLocks noGrp="1"/>
          </p:cNvSpPr>
          <p:nvPr>
            <p:ph type="sldNum" sz="quarter" idx="5"/>
          </p:nvPr>
        </p:nvSpPr>
        <p:spPr/>
        <p:txBody>
          <a:bodyPr/>
          <a:lstStyle/>
          <a:p>
            <a:fld id="{BC126960-BD50-C743-9902-30B65879899A}" type="slidenum">
              <a:rPr lang="en-US" smtClean="0"/>
              <a:t>18</a:t>
            </a:fld>
            <a:endParaRPr lang="en-US"/>
          </a:p>
        </p:txBody>
      </p:sp>
    </p:spTree>
    <p:extLst>
      <p:ext uri="{BB962C8B-B14F-4D97-AF65-F5344CB8AC3E}">
        <p14:creationId xmlns:p14="http://schemas.microsoft.com/office/powerpoint/2010/main" val="265896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Title Bold">
    <p:bg>
      <p:bgPr>
        <a:gradFill>
          <a:gsLst>
            <a:gs pos="0">
              <a:schemeClr val="tx2"/>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CDC4-F842-5844-AD41-00DFCF8B195F}"/>
              </a:ext>
            </a:extLst>
          </p:cNvPr>
          <p:cNvSpPr>
            <a:spLocks noGrp="1"/>
          </p:cNvSpPr>
          <p:nvPr>
            <p:ph type="ctrTitle" hasCustomPrompt="1"/>
          </p:nvPr>
        </p:nvSpPr>
        <p:spPr>
          <a:xfrm>
            <a:off x="2568992" y="2953714"/>
            <a:ext cx="9379552" cy="1345359"/>
          </a:xfrm>
        </p:spPr>
        <p:txBody>
          <a:bodyPr lIns="0" tIns="0" rIns="0" bIns="0" anchor="t" anchorCtr="0">
            <a:noAutofit/>
          </a:bodyPr>
          <a:lstStyle>
            <a:lvl1pPr algn="l">
              <a:lnSpc>
                <a:spcPct val="80000"/>
              </a:lnSpc>
              <a:defRPr sz="5400" b="1" i="0">
                <a:solidFill>
                  <a:srgbClr val="FFFFFF"/>
                </a:solidFill>
                <a:latin typeface="Obviously Wide Blck" pitchFamily="82" charset="77"/>
              </a:defRPr>
            </a:lvl1pPr>
          </a:lstStyle>
          <a:p>
            <a:r>
              <a:rPr lang="en-US" dirty="0"/>
              <a:t>CLICK TO ADD MAIN TITLE</a:t>
            </a:r>
          </a:p>
        </p:txBody>
      </p:sp>
      <p:sp>
        <p:nvSpPr>
          <p:cNvPr id="3" name="Subtitle 2">
            <a:extLst>
              <a:ext uri="{FF2B5EF4-FFF2-40B4-BE49-F238E27FC236}">
                <a16:creationId xmlns:a16="http://schemas.microsoft.com/office/drawing/2014/main" id="{604EE4B4-1809-204B-A83F-47E1A1F23681}"/>
              </a:ext>
            </a:extLst>
          </p:cNvPr>
          <p:cNvSpPr>
            <a:spLocks noGrp="1"/>
          </p:cNvSpPr>
          <p:nvPr>
            <p:ph type="subTitle" idx="1" hasCustomPrompt="1"/>
          </p:nvPr>
        </p:nvSpPr>
        <p:spPr>
          <a:xfrm>
            <a:off x="2568992" y="4355719"/>
            <a:ext cx="6574969" cy="594233"/>
          </a:xfrm>
        </p:spPr>
        <p:txBody>
          <a:bodyPr lIns="0" tIns="0" rIns="0" bIns="0">
            <a:noAutofit/>
          </a:bodyPr>
          <a:lstStyle>
            <a:lvl1pPr marL="0" indent="0" algn="l">
              <a:spcBef>
                <a:spcPts val="0"/>
              </a:spcBef>
              <a:buNone/>
              <a:defRPr sz="1400" b="1" i="1" spc="100" baseline="0">
                <a:solidFill>
                  <a:schemeClr val="accent1"/>
                </a:solidFill>
                <a:latin typeface="Gentona Bold"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OR FURTHER DESCRIPTION, AS NECESSARY -CAN BE MULTIPLE LINES</a:t>
            </a:r>
          </a:p>
        </p:txBody>
      </p:sp>
      <p:sp>
        <p:nvSpPr>
          <p:cNvPr id="16" name="Text Placeholder 15">
            <a:extLst>
              <a:ext uri="{FF2B5EF4-FFF2-40B4-BE49-F238E27FC236}">
                <a16:creationId xmlns:a16="http://schemas.microsoft.com/office/drawing/2014/main" id="{DFA1C115-DB67-C448-92EF-186762A3325A}"/>
              </a:ext>
            </a:extLst>
          </p:cNvPr>
          <p:cNvSpPr>
            <a:spLocks noGrp="1"/>
          </p:cNvSpPr>
          <p:nvPr>
            <p:ph type="body" sz="quarter" idx="10" hasCustomPrompt="1"/>
          </p:nvPr>
        </p:nvSpPr>
        <p:spPr>
          <a:xfrm>
            <a:off x="2568992" y="1519783"/>
            <a:ext cx="3564476" cy="158546"/>
          </a:xfrm>
        </p:spPr>
        <p:txBody>
          <a:bodyPr lIns="0" tIns="0" rIns="0" bIns="0">
            <a:noAutofit/>
          </a:bodyPr>
          <a:lstStyle>
            <a:lvl1pPr marL="0" indent="0" algn="l">
              <a:buFont typeface="Arial" panose="020B0604020202020204" pitchFamily="34" charset="0"/>
              <a:buNone/>
              <a:defRPr sz="1000" b="0" i="1" spc="100" baseline="0">
                <a:solidFill>
                  <a:srgbClr val="FFFFFF"/>
                </a:solidFill>
                <a:latin typeface="Gentona Medium Italic" pitchFamily="2" charset="77"/>
              </a:defRPr>
            </a:lvl1pPr>
          </a:lstStyle>
          <a:p>
            <a:pPr lvl="0"/>
            <a:r>
              <a:rPr lang="en-US" dirty="0"/>
              <a:t>CLICK TO ADD DATE HERE</a:t>
            </a:r>
          </a:p>
        </p:txBody>
      </p:sp>
      <p:sp>
        <p:nvSpPr>
          <p:cNvPr id="18" name="Text Placeholder 17">
            <a:extLst>
              <a:ext uri="{FF2B5EF4-FFF2-40B4-BE49-F238E27FC236}">
                <a16:creationId xmlns:a16="http://schemas.microsoft.com/office/drawing/2014/main" id="{50A5C1CF-F3E7-EB4A-BC97-F192E8DDFEDF}"/>
              </a:ext>
            </a:extLst>
          </p:cNvPr>
          <p:cNvSpPr>
            <a:spLocks noGrp="1"/>
          </p:cNvSpPr>
          <p:nvPr>
            <p:ph type="body" sz="quarter" idx="11" hasCustomPrompt="1"/>
          </p:nvPr>
        </p:nvSpPr>
        <p:spPr>
          <a:xfrm>
            <a:off x="2568992" y="1688877"/>
            <a:ext cx="3681358" cy="365864"/>
          </a:xfrm>
        </p:spPr>
        <p:txBody>
          <a:bodyPr lIns="0" tIns="0" rIns="0" bIns="0">
            <a:noAutofit/>
          </a:bodyPr>
          <a:lstStyle>
            <a:lvl1pPr marL="0" indent="0" algn="l">
              <a:buFont typeface="Arial" panose="020B0604020202020204" pitchFamily="34" charset="0"/>
              <a:buNone/>
              <a:defRPr sz="1000" b="0" i="1" spc="100" baseline="0">
                <a:solidFill>
                  <a:srgbClr val="FFFFFF"/>
                </a:solidFill>
                <a:latin typeface="Gentona Medium Italic" pitchFamily="2" charset="77"/>
              </a:defRPr>
            </a:lvl1pPr>
          </a:lstStyle>
          <a:p>
            <a:pPr lvl="0"/>
            <a:r>
              <a:rPr lang="en-US" dirty="0"/>
              <a:t>CLICK TO ADD PRESENTER NAME HERE</a:t>
            </a:r>
          </a:p>
        </p:txBody>
      </p:sp>
      <p:cxnSp>
        <p:nvCxnSpPr>
          <p:cNvPr id="19" name="Straight Connector 18">
            <a:extLst>
              <a:ext uri="{FF2B5EF4-FFF2-40B4-BE49-F238E27FC236}">
                <a16:creationId xmlns:a16="http://schemas.microsoft.com/office/drawing/2014/main" id="{E1A7D0E3-C300-7E4D-B803-0CC8342A9691}"/>
              </a:ext>
            </a:extLst>
          </p:cNvPr>
          <p:cNvCxnSpPr>
            <a:cxnSpLocks/>
          </p:cNvCxnSpPr>
          <p:nvPr userDrawn="1"/>
        </p:nvCxnSpPr>
        <p:spPr>
          <a:xfrm>
            <a:off x="801490" y="1591877"/>
            <a:ext cx="1210249" cy="0"/>
          </a:xfrm>
          <a:prstGeom prst="line">
            <a:avLst/>
          </a:prstGeom>
          <a:ln w="9525">
            <a:solidFill>
              <a:srgbClr val="F26A3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464D91A-78D7-FB4F-8462-0AB9A80AA9A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1490" y="2953067"/>
            <a:ext cx="1210249" cy="1210249"/>
          </a:xfrm>
          <a:prstGeom prst="rect">
            <a:avLst/>
          </a:prstGeom>
        </p:spPr>
      </p:pic>
    </p:spTree>
    <p:extLst>
      <p:ext uri="{BB962C8B-B14F-4D97-AF65-F5344CB8AC3E}">
        <p14:creationId xmlns:p14="http://schemas.microsoft.com/office/powerpoint/2010/main" val="332545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Section Bold">
    <p:bg>
      <p:bgPr>
        <a:gradFill>
          <a:gsLst>
            <a:gs pos="100000">
              <a:schemeClr val="accent1"/>
            </a:gs>
            <a:gs pos="0">
              <a:schemeClr val="accent3"/>
            </a:gs>
          </a:gsLst>
          <a:lin ang="19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720507" y="3305975"/>
            <a:ext cx="4125194" cy="691868"/>
          </a:xfrm>
        </p:spPr>
        <p:txBody>
          <a:bodyPr lIns="0" tIns="0" rIns="0" bIns="0" anchor="t" anchorCtr="0">
            <a:noAutofit/>
          </a:bodyPr>
          <a:lstStyle>
            <a:lvl1pPr algn="l">
              <a:lnSpc>
                <a:spcPct val="90000"/>
              </a:lnSpc>
              <a:defRPr sz="1800" b="1" i="1" spc="100" baseline="0">
                <a:solidFill>
                  <a:srgbClr val="FFFFFF"/>
                </a:solidFill>
                <a:latin typeface="Obviously Extd Blck" pitchFamily="82" charset="77"/>
              </a:defRPr>
            </a:lvl1pPr>
          </a:lstStyle>
          <a:p>
            <a:r>
              <a:rPr lang="en-US" dirty="0"/>
              <a:t>CLICK TO </a:t>
            </a:r>
            <a:br>
              <a:rPr lang="en-US" dirty="0"/>
            </a:br>
            <a:r>
              <a:rPr lang="en-US" dirty="0"/>
              <a:t>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720507" y="3027918"/>
            <a:ext cx="4125195" cy="299324"/>
          </a:xfrm>
        </p:spPr>
        <p:txBody>
          <a:bodyPr lIns="0" tIns="0" rIns="0" bIns="0">
            <a:noAutofit/>
          </a:bodyPr>
          <a:lstStyle>
            <a:lvl1pPr marL="0" indent="0">
              <a:buNone/>
              <a:defRPr sz="1600" b="1" i="1" spc="100" baseline="0">
                <a:solidFill>
                  <a:srgbClr val="FFFFFF"/>
                </a:solidFill>
                <a:latin typeface="Obviously Wide Lght" pitchFamily="82" charset="77"/>
              </a:defRPr>
            </a:lvl1pPr>
          </a:lstStyle>
          <a:p>
            <a:pPr lvl="0"/>
            <a:r>
              <a:rPr lang="en-US" dirty="0"/>
              <a:t>CLICK TO ADD SECTION #</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grpSp>
        <p:nvGrpSpPr>
          <p:cNvPr id="17" name="Group 16">
            <a:extLst>
              <a:ext uri="{FF2B5EF4-FFF2-40B4-BE49-F238E27FC236}">
                <a16:creationId xmlns:a16="http://schemas.microsoft.com/office/drawing/2014/main" id="{E0109C4A-0026-6F48-A51B-736C8445B013}"/>
              </a:ext>
            </a:extLst>
          </p:cNvPr>
          <p:cNvGrpSpPr/>
          <p:nvPr userDrawn="1"/>
        </p:nvGrpSpPr>
        <p:grpSpPr>
          <a:xfrm>
            <a:off x="-250156" y="0"/>
            <a:ext cx="2289125" cy="6858000"/>
            <a:chOff x="-350874" y="1"/>
            <a:chExt cx="2331655" cy="7767048"/>
          </a:xfrm>
        </p:grpSpPr>
        <p:sp>
          <p:nvSpPr>
            <p:cNvPr id="45" name="object 4">
              <a:extLst>
                <a:ext uri="{FF2B5EF4-FFF2-40B4-BE49-F238E27FC236}">
                  <a16:creationId xmlns:a16="http://schemas.microsoft.com/office/drawing/2014/main" id="{E79BFA78-D8DB-7040-B376-D6CB77221E9C}"/>
                </a:ext>
              </a:extLst>
            </p:cNvPr>
            <p:cNvSpPr/>
            <p:nvPr/>
          </p:nvSpPr>
          <p:spPr>
            <a:xfrm>
              <a:off x="-350874" y="3883525"/>
              <a:ext cx="839846" cy="0"/>
            </a:xfrm>
            <a:custGeom>
              <a:avLst/>
              <a:gdLst/>
              <a:ahLst/>
              <a:cxnLst/>
              <a:rect l="l" t="t" r="r" b="b"/>
              <a:pathLst>
                <a:path w="1183640">
                  <a:moveTo>
                    <a:pt x="0" y="0"/>
                  </a:moveTo>
                  <a:lnTo>
                    <a:pt x="1183319" y="0"/>
                  </a:lnTo>
                </a:path>
              </a:pathLst>
            </a:custGeom>
            <a:ln w="19050">
              <a:solidFill>
                <a:srgbClr val="FFFFFF"/>
              </a:solidFill>
            </a:ln>
          </p:spPr>
          <p:txBody>
            <a:bodyPr wrap="square" lIns="0" tIns="0" rIns="0" bIns="0" rtlCol="0"/>
            <a:lstStyle/>
            <a:p>
              <a:endParaRPr/>
            </a:p>
          </p:txBody>
        </p:sp>
        <p:grpSp>
          <p:nvGrpSpPr>
            <p:cNvPr id="16" name="Group 15">
              <a:extLst>
                <a:ext uri="{FF2B5EF4-FFF2-40B4-BE49-F238E27FC236}">
                  <a16:creationId xmlns:a16="http://schemas.microsoft.com/office/drawing/2014/main" id="{A51CB8F4-3FA3-E649-BC8A-DFF476EC8219}"/>
                </a:ext>
              </a:extLst>
            </p:cNvPr>
            <p:cNvGrpSpPr/>
            <p:nvPr userDrawn="1"/>
          </p:nvGrpSpPr>
          <p:grpSpPr>
            <a:xfrm>
              <a:off x="-350874" y="1"/>
              <a:ext cx="2331655" cy="3180687"/>
              <a:chOff x="-343367" y="1"/>
              <a:chExt cx="2331655" cy="3180687"/>
            </a:xfrm>
          </p:grpSpPr>
          <p:sp>
            <p:nvSpPr>
              <p:cNvPr id="44" name="object 3">
                <a:extLst>
                  <a:ext uri="{FF2B5EF4-FFF2-40B4-BE49-F238E27FC236}">
                    <a16:creationId xmlns:a16="http://schemas.microsoft.com/office/drawing/2014/main" id="{C4A32115-CFBA-AE47-8B60-517628AC4D65}"/>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FFFFFF"/>
                </a:solidFill>
              </a:ln>
            </p:spPr>
            <p:txBody>
              <a:bodyPr wrap="square" lIns="0" tIns="0" rIns="0" bIns="0" rtlCol="0"/>
              <a:lstStyle/>
              <a:p>
                <a:endParaRPr dirty="0"/>
              </a:p>
            </p:txBody>
          </p:sp>
          <p:sp>
            <p:nvSpPr>
              <p:cNvPr id="47" name="object 6">
                <a:extLst>
                  <a:ext uri="{FF2B5EF4-FFF2-40B4-BE49-F238E27FC236}">
                    <a16:creationId xmlns:a16="http://schemas.microsoft.com/office/drawing/2014/main" id="{60B3994B-3367-E24D-9A1A-D7B937EF96F3}"/>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FFFFFF"/>
                </a:solidFill>
              </a:ln>
            </p:spPr>
            <p:txBody>
              <a:bodyPr wrap="square" lIns="0" tIns="0" rIns="0" bIns="0" rtlCol="0"/>
              <a:lstStyle/>
              <a:p>
                <a:endParaRPr/>
              </a:p>
            </p:txBody>
          </p:sp>
        </p:grpSp>
        <p:grpSp>
          <p:nvGrpSpPr>
            <p:cNvPr id="49" name="Group 48">
              <a:extLst>
                <a:ext uri="{FF2B5EF4-FFF2-40B4-BE49-F238E27FC236}">
                  <a16:creationId xmlns:a16="http://schemas.microsoft.com/office/drawing/2014/main" id="{271C63C7-FCE5-1545-B0EF-5DC7B4212645}"/>
                </a:ext>
              </a:extLst>
            </p:cNvPr>
            <p:cNvGrpSpPr/>
            <p:nvPr userDrawn="1"/>
          </p:nvGrpSpPr>
          <p:grpSpPr>
            <a:xfrm flipV="1">
              <a:off x="-350874" y="4586362"/>
              <a:ext cx="2331655" cy="3180687"/>
              <a:chOff x="-343367" y="1"/>
              <a:chExt cx="2331655" cy="3180687"/>
            </a:xfrm>
          </p:grpSpPr>
          <p:sp>
            <p:nvSpPr>
              <p:cNvPr id="50" name="object 3">
                <a:extLst>
                  <a:ext uri="{FF2B5EF4-FFF2-40B4-BE49-F238E27FC236}">
                    <a16:creationId xmlns:a16="http://schemas.microsoft.com/office/drawing/2014/main" id="{A6DBB7D7-455F-064E-879A-DC53EC3E860F}"/>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FFFFFF"/>
                </a:solidFill>
              </a:ln>
            </p:spPr>
            <p:txBody>
              <a:bodyPr wrap="square" lIns="0" tIns="0" rIns="0" bIns="0" rtlCol="0"/>
              <a:lstStyle/>
              <a:p>
                <a:endParaRPr/>
              </a:p>
            </p:txBody>
          </p:sp>
          <p:sp>
            <p:nvSpPr>
              <p:cNvPr id="51" name="object 6">
                <a:extLst>
                  <a:ext uri="{FF2B5EF4-FFF2-40B4-BE49-F238E27FC236}">
                    <a16:creationId xmlns:a16="http://schemas.microsoft.com/office/drawing/2014/main" id="{18AE461D-02F8-EA48-87CE-6DE637A39858}"/>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FFFFFF"/>
                </a:solidFill>
              </a:ln>
            </p:spPr>
            <p:txBody>
              <a:bodyPr wrap="square" lIns="0" tIns="0" rIns="0" bIns="0" rtlCol="0"/>
              <a:lstStyle/>
              <a:p>
                <a:endParaRPr/>
              </a:p>
            </p:txBody>
          </p:sp>
        </p:grpSp>
      </p:grpSp>
      <p:sp>
        <p:nvSpPr>
          <p:cNvPr id="21" name="Text Placeholder 20">
            <a:extLst>
              <a:ext uri="{FF2B5EF4-FFF2-40B4-BE49-F238E27FC236}">
                <a16:creationId xmlns:a16="http://schemas.microsoft.com/office/drawing/2014/main" id="{AFB84C91-9E01-3342-B68E-77076D39FB68}"/>
              </a:ext>
            </a:extLst>
          </p:cNvPr>
          <p:cNvSpPr>
            <a:spLocks noGrp="1"/>
          </p:cNvSpPr>
          <p:nvPr>
            <p:ph type="body" sz="quarter" idx="18" hasCustomPrompt="1"/>
          </p:nvPr>
        </p:nvSpPr>
        <p:spPr>
          <a:xfrm>
            <a:off x="4997931" y="1381065"/>
            <a:ext cx="5305425" cy="2914483"/>
          </a:xfrm>
        </p:spPr>
        <p:txBody>
          <a:bodyPr lIns="0" tIns="0" rIns="0" bIns="0">
            <a:no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1800" b="1" i="0">
                <a:solidFill>
                  <a:srgbClr val="FFFFFF"/>
                </a:solidFill>
                <a:latin typeface="Gentona Book" pitchFamily="2" charset="77"/>
              </a:defRPr>
            </a:lvl1pPr>
            <a:lvl2pPr marL="0" indent="0">
              <a:lnSpc>
                <a:spcPct val="100000"/>
              </a:lnSpc>
              <a:spcBef>
                <a:spcPts val="1700"/>
              </a:spcBef>
              <a:buFont typeface="Arial" panose="020B0604020202020204" pitchFamily="34" charset="0"/>
              <a:buNone/>
              <a:tabLst/>
              <a:defRPr sz="1400">
                <a:solidFill>
                  <a:srgbClr val="FFFFFF"/>
                </a:solidFill>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Level 1. Click to add text. Click to add text. Click to add text. Click to add text. Click to add text. Click to add text. Click to add text. Click to add text. Click to add text. </a:t>
            </a:r>
          </a:p>
          <a:p>
            <a:pPr lvl="1"/>
            <a:r>
              <a:rPr lang="en-US" dirty="0"/>
              <a:t>Level 2.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text. </a:t>
            </a: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3" name="Text Placeholder 20">
            <a:extLst>
              <a:ext uri="{FF2B5EF4-FFF2-40B4-BE49-F238E27FC236}">
                <a16:creationId xmlns:a16="http://schemas.microsoft.com/office/drawing/2014/main" id="{2A5C82F4-1E88-CE41-BFBC-F5EA06B1A4E1}"/>
              </a:ext>
            </a:extLst>
          </p:cNvPr>
          <p:cNvSpPr>
            <a:spLocks noGrp="1"/>
          </p:cNvSpPr>
          <p:nvPr>
            <p:ph type="body" sz="quarter" idx="19" hasCustomPrompt="1"/>
          </p:nvPr>
        </p:nvSpPr>
        <p:spPr>
          <a:xfrm>
            <a:off x="4997931" y="4740954"/>
            <a:ext cx="5305425" cy="1227680"/>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i="0">
                <a:solidFill>
                  <a:srgbClr val="FFFFFF"/>
                </a:solidFill>
                <a:latin typeface="Gentona Book" pitchFamily="2" charset="77"/>
              </a:defRPr>
            </a:lvl1pPr>
            <a:lvl2pPr marL="0" indent="0">
              <a:lnSpc>
                <a:spcPct val="100000"/>
              </a:lnSpc>
              <a:spcBef>
                <a:spcPts val="1700"/>
              </a:spcBef>
              <a:buFont typeface="Arial" panose="020B0604020202020204" pitchFamily="34" charset="0"/>
              <a:buNone/>
              <a:tabLst/>
              <a:defRPr sz="1400">
                <a:solidFill>
                  <a:srgbClr val="FFFFFF"/>
                </a:solidFill>
              </a:defRPr>
            </a:lvl2pPr>
            <a:lvl3pPr marL="914400" indent="0">
              <a:buNone/>
              <a:defRPr/>
            </a:lvl3pPr>
            <a:lvl4pPr marL="1371600" indent="0">
              <a:buNone/>
              <a:defRPr/>
            </a:lvl4pPr>
            <a:lvl5pPr marL="1828800" indent="0">
              <a:buNone/>
              <a:defRPr/>
            </a:lvl5pPr>
          </a:lstStyle>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section items: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Section Item | Section Item | Section Item</a:t>
            </a:r>
            <a:br>
              <a:rPr lang="en-US" dirty="0"/>
            </a:br>
            <a:r>
              <a:rPr lang="en-US" dirty="0"/>
              <a:t>Section Item | Section Item </a:t>
            </a:r>
          </a:p>
        </p:txBody>
      </p:sp>
    </p:spTree>
    <p:extLst>
      <p:ext uri="{BB962C8B-B14F-4D97-AF65-F5344CB8AC3E}">
        <p14:creationId xmlns:p14="http://schemas.microsoft.com/office/powerpoint/2010/main" val="414873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Bold 1">
    <p:bg>
      <p:bgPr>
        <a:gradFill>
          <a:gsLst>
            <a:gs pos="0">
              <a:schemeClr val="tx2"/>
            </a:gs>
            <a:gs pos="100000">
              <a:schemeClr val="accent2"/>
            </a:gs>
          </a:gsLst>
          <a:lin ang="5400000" scaled="1"/>
        </a:gra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sp>
        <p:nvSpPr>
          <p:cNvPr id="21" name="Text Placeholder 20">
            <a:extLst>
              <a:ext uri="{FF2B5EF4-FFF2-40B4-BE49-F238E27FC236}">
                <a16:creationId xmlns:a16="http://schemas.microsoft.com/office/drawing/2014/main" id="{AFB84C91-9E01-3342-B68E-77076D39FB68}"/>
              </a:ext>
            </a:extLst>
          </p:cNvPr>
          <p:cNvSpPr>
            <a:spLocks noGrp="1"/>
          </p:cNvSpPr>
          <p:nvPr>
            <p:ph type="body" sz="quarter" idx="18" hasCustomPrompt="1"/>
          </p:nvPr>
        </p:nvSpPr>
        <p:spPr>
          <a:xfrm>
            <a:off x="2529841" y="1747527"/>
            <a:ext cx="9523930" cy="2548021"/>
          </a:xfrm>
        </p:spPr>
        <p:txBody>
          <a:bodyPr lIns="0" tIns="0" rIns="0" bIns="0">
            <a:no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4800" b="1" i="0">
                <a:solidFill>
                  <a:srgbClr val="FFFFFF"/>
                </a:solidFill>
                <a:latin typeface="Gentona Book" pitchFamily="2" charset="77"/>
              </a:defRPr>
            </a:lvl1pPr>
            <a:lvl2pPr marL="0" indent="0">
              <a:lnSpc>
                <a:spcPct val="100000"/>
              </a:lnSpc>
              <a:spcBef>
                <a:spcPts val="1700"/>
              </a:spcBef>
              <a:buFont typeface="Arial" panose="020B0604020202020204" pitchFamily="34" charset="0"/>
              <a:buNone/>
              <a:tabLst/>
              <a:defRPr sz="1400">
                <a:solidFill>
                  <a:srgbClr val="FFFFFF"/>
                </a:solidFill>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quote here</a:t>
            </a: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3" name="Text Placeholder 20">
            <a:extLst>
              <a:ext uri="{FF2B5EF4-FFF2-40B4-BE49-F238E27FC236}">
                <a16:creationId xmlns:a16="http://schemas.microsoft.com/office/drawing/2014/main" id="{2A5C82F4-1E88-CE41-BFBC-F5EA06B1A4E1}"/>
              </a:ext>
            </a:extLst>
          </p:cNvPr>
          <p:cNvSpPr>
            <a:spLocks noGrp="1"/>
          </p:cNvSpPr>
          <p:nvPr>
            <p:ph type="body" sz="quarter" idx="19" hasCustomPrompt="1"/>
          </p:nvPr>
        </p:nvSpPr>
        <p:spPr>
          <a:xfrm>
            <a:off x="4997931" y="4740954"/>
            <a:ext cx="5305425" cy="1227680"/>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i="0">
                <a:solidFill>
                  <a:srgbClr val="FFFFFF"/>
                </a:solidFill>
                <a:latin typeface="Gentona Book" pitchFamily="2" charset="77"/>
              </a:defRPr>
            </a:lvl1pPr>
            <a:lvl2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rgbClr val="FFFFFF"/>
                </a:solidFill>
              </a:defRPr>
            </a:lvl2pPr>
            <a:lvl3pPr marL="914400" indent="0">
              <a:buNone/>
              <a:defRPr/>
            </a:lvl3pPr>
            <a:lvl4pPr marL="1371600" indent="0">
              <a:buNone/>
              <a:defRPr/>
            </a:lvl4pPr>
            <a:lvl5pPr marL="1828800" indent="0">
              <a:buNone/>
              <a:defRPr/>
            </a:lvl5pPr>
          </a:lstStyle>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attribution here</a:t>
            </a:r>
          </a:p>
        </p:txBody>
      </p:sp>
      <p:grpSp>
        <p:nvGrpSpPr>
          <p:cNvPr id="18" name="Group 17">
            <a:extLst>
              <a:ext uri="{FF2B5EF4-FFF2-40B4-BE49-F238E27FC236}">
                <a16:creationId xmlns:a16="http://schemas.microsoft.com/office/drawing/2014/main" id="{EE114B95-9298-E597-9629-4D75096F72CF}"/>
              </a:ext>
            </a:extLst>
          </p:cNvPr>
          <p:cNvGrpSpPr/>
          <p:nvPr userDrawn="1"/>
        </p:nvGrpSpPr>
        <p:grpSpPr>
          <a:xfrm>
            <a:off x="-400481" y="0"/>
            <a:ext cx="2289125" cy="6858000"/>
            <a:chOff x="-350874" y="1"/>
            <a:chExt cx="2331655" cy="7767048"/>
          </a:xfrm>
        </p:grpSpPr>
        <p:sp>
          <p:nvSpPr>
            <p:cNvPr id="19" name="object 4">
              <a:extLst>
                <a:ext uri="{FF2B5EF4-FFF2-40B4-BE49-F238E27FC236}">
                  <a16:creationId xmlns:a16="http://schemas.microsoft.com/office/drawing/2014/main" id="{542220C9-009D-8B2A-A02D-D7E3517FC5F2}"/>
                </a:ext>
              </a:extLst>
            </p:cNvPr>
            <p:cNvSpPr/>
            <p:nvPr/>
          </p:nvSpPr>
          <p:spPr>
            <a:xfrm>
              <a:off x="-350874" y="3883525"/>
              <a:ext cx="2331654" cy="168848"/>
            </a:xfrm>
            <a:custGeom>
              <a:avLst/>
              <a:gdLst/>
              <a:ahLst/>
              <a:cxnLst/>
              <a:rect l="l" t="t" r="r" b="b"/>
              <a:pathLst>
                <a:path w="1183640">
                  <a:moveTo>
                    <a:pt x="0" y="0"/>
                  </a:moveTo>
                  <a:lnTo>
                    <a:pt x="1183319" y="0"/>
                  </a:lnTo>
                </a:path>
              </a:pathLst>
            </a:custGeom>
            <a:ln w="19050">
              <a:solidFill>
                <a:srgbClr val="FFFFFF"/>
              </a:solidFill>
            </a:ln>
          </p:spPr>
          <p:txBody>
            <a:bodyPr wrap="square" lIns="0" tIns="0" rIns="0" bIns="0" rtlCol="0"/>
            <a:lstStyle/>
            <a:p>
              <a:endParaRPr/>
            </a:p>
          </p:txBody>
        </p:sp>
        <p:grpSp>
          <p:nvGrpSpPr>
            <p:cNvPr id="20" name="Group 19">
              <a:extLst>
                <a:ext uri="{FF2B5EF4-FFF2-40B4-BE49-F238E27FC236}">
                  <a16:creationId xmlns:a16="http://schemas.microsoft.com/office/drawing/2014/main" id="{7DACA554-9B5E-83BC-B851-6A1567F1305A}"/>
                </a:ext>
              </a:extLst>
            </p:cNvPr>
            <p:cNvGrpSpPr/>
            <p:nvPr userDrawn="1"/>
          </p:nvGrpSpPr>
          <p:grpSpPr>
            <a:xfrm>
              <a:off x="-350874" y="1"/>
              <a:ext cx="2331655" cy="3180687"/>
              <a:chOff x="-343367" y="1"/>
              <a:chExt cx="2331655" cy="3180687"/>
            </a:xfrm>
          </p:grpSpPr>
          <p:sp>
            <p:nvSpPr>
              <p:cNvPr id="27" name="object 3">
                <a:extLst>
                  <a:ext uri="{FF2B5EF4-FFF2-40B4-BE49-F238E27FC236}">
                    <a16:creationId xmlns:a16="http://schemas.microsoft.com/office/drawing/2014/main" id="{327002F1-D650-30F7-5722-ABE5BB037238}"/>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FFFFFF"/>
                </a:solidFill>
              </a:ln>
            </p:spPr>
            <p:txBody>
              <a:bodyPr wrap="square" lIns="0" tIns="0" rIns="0" bIns="0" rtlCol="0"/>
              <a:lstStyle/>
              <a:p>
                <a:endParaRPr/>
              </a:p>
            </p:txBody>
          </p:sp>
          <p:sp>
            <p:nvSpPr>
              <p:cNvPr id="28" name="object 6">
                <a:extLst>
                  <a:ext uri="{FF2B5EF4-FFF2-40B4-BE49-F238E27FC236}">
                    <a16:creationId xmlns:a16="http://schemas.microsoft.com/office/drawing/2014/main" id="{EE24D198-2C15-2E59-AEE5-F7697640F586}"/>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FFFFFF"/>
                </a:solidFill>
              </a:ln>
            </p:spPr>
            <p:txBody>
              <a:bodyPr wrap="square" lIns="0" tIns="0" rIns="0" bIns="0" rtlCol="0"/>
              <a:lstStyle/>
              <a:p>
                <a:endParaRPr/>
              </a:p>
            </p:txBody>
          </p:sp>
        </p:grpSp>
        <p:grpSp>
          <p:nvGrpSpPr>
            <p:cNvPr id="22" name="Group 21">
              <a:extLst>
                <a:ext uri="{FF2B5EF4-FFF2-40B4-BE49-F238E27FC236}">
                  <a16:creationId xmlns:a16="http://schemas.microsoft.com/office/drawing/2014/main" id="{AA60DD74-D2F6-BC8E-B255-D5E20DCFA29C}"/>
                </a:ext>
              </a:extLst>
            </p:cNvPr>
            <p:cNvGrpSpPr/>
            <p:nvPr userDrawn="1"/>
          </p:nvGrpSpPr>
          <p:grpSpPr>
            <a:xfrm flipV="1">
              <a:off x="-350874" y="4586362"/>
              <a:ext cx="2331655" cy="3180687"/>
              <a:chOff x="-343367" y="1"/>
              <a:chExt cx="2331655" cy="3180687"/>
            </a:xfrm>
          </p:grpSpPr>
          <p:sp>
            <p:nvSpPr>
              <p:cNvPr id="25" name="object 3">
                <a:extLst>
                  <a:ext uri="{FF2B5EF4-FFF2-40B4-BE49-F238E27FC236}">
                    <a16:creationId xmlns:a16="http://schemas.microsoft.com/office/drawing/2014/main" id="{39372DFE-06F1-E6DE-5AA0-B3A7FAF2ED42}"/>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FFFFFF"/>
                </a:solidFill>
              </a:ln>
            </p:spPr>
            <p:txBody>
              <a:bodyPr wrap="square" lIns="0" tIns="0" rIns="0" bIns="0" rtlCol="0"/>
              <a:lstStyle/>
              <a:p>
                <a:endParaRPr/>
              </a:p>
            </p:txBody>
          </p:sp>
          <p:sp>
            <p:nvSpPr>
              <p:cNvPr id="26" name="object 6">
                <a:extLst>
                  <a:ext uri="{FF2B5EF4-FFF2-40B4-BE49-F238E27FC236}">
                    <a16:creationId xmlns:a16="http://schemas.microsoft.com/office/drawing/2014/main" id="{CEE7444E-8634-2B46-F46C-EDD98FCDCA6E}"/>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FFFFFF"/>
                </a:solidFill>
              </a:ln>
            </p:spPr>
            <p:txBody>
              <a:bodyPr wrap="square" lIns="0" tIns="0" rIns="0" bIns="0" rtlCol="0"/>
              <a:lstStyle/>
              <a:p>
                <a:endParaRPr/>
              </a:p>
            </p:txBody>
          </p:sp>
        </p:grpSp>
      </p:grpSp>
    </p:spTree>
    <p:extLst>
      <p:ext uri="{BB962C8B-B14F-4D97-AF65-F5344CB8AC3E}">
        <p14:creationId xmlns:p14="http://schemas.microsoft.com/office/powerpoint/2010/main" val="1569550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Bold 3">
    <p:bg>
      <p:bgPr>
        <a:gradFill>
          <a:gsLst>
            <a:gs pos="100000">
              <a:schemeClr val="accent1"/>
            </a:gs>
            <a:gs pos="0">
              <a:schemeClr val="accent3"/>
            </a:gs>
          </a:gsLst>
          <a:lin ang="19200000" scaled="0"/>
        </a:gra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sp>
        <p:nvSpPr>
          <p:cNvPr id="21" name="Text Placeholder 20">
            <a:extLst>
              <a:ext uri="{FF2B5EF4-FFF2-40B4-BE49-F238E27FC236}">
                <a16:creationId xmlns:a16="http://schemas.microsoft.com/office/drawing/2014/main" id="{AFB84C91-9E01-3342-B68E-77076D39FB68}"/>
              </a:ext>
            </a:extLst>
          </p:cNvPr>
          <p:cNvSpPr>
            <a:spLocks noGrp="1"/>
          </p:cNvSpPr>
          <p:nvPr>
            <p:ph type="body" sz="quarter" idx="18" hasCustomPrompt="1"/>
          </p:nvPr>
        </p:nvSpPr>
        <p:spPr>
          <a:xfrm>
            <a:off x="2529841" y="1747527"/>
            <a:ext cx="9523930" cy="2548021"/>
          </a:xfrm>
        </p:spPr>
        <p:txBody>
          <a:bodyPr lIns="0" tIns="0" rIns="0" bIns="0">
            <a:no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4800" b="1" i="0">
                <a:solidFill>
                  <a:srgbClr val="FFFFFF"/>
                </a:solidFill>
                <a:latin typeface="Gentona Book" pitchFamily="2" charset="77"/>
              </a:defRPr>
            </a:lvl1pPr>
            <a:lvl2pPr marL="0" indent="0">
              <a:lnSpc>
                <a:spcPct val="100000"/>
              </a:lnSpc>
              <a:spcBef>
                <a:spcPts val="1700"/>
              </a:spcBef>
              <a:buFont typeface="Arial" panose="020B0604020202020204" pitchFamily="34" charset="0"/>
              <a:buNone/>
              <a:tabLst/>
              <a:defRPr sz="1400">
                <a:solidFill>
                  <a:srgbClr val="FFFFFF"/>
                </a:solidFill>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quote here</a:t>
            </a: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3" name="Text Placeholder 20">
            <a:extLst>
              <a:ext uri="{FF2B5EF4-FFF2-40B4-BE49-F238E27FC236}">
                <a16:creationId xmlns:a16="http://schemas.microsoft.com/office/drawing/2014/main" id="{2A5C82F4-1E88-CE41-BFBC-F5EA06B1A4E1}"/>
              </a:ext>
            </a:extLst>
          </p:cNvPr>
          <p:cNvSpPr>
            <a:spLocks noGrp="1"/>
          </p:cNvSpPr>
          <p:nvPr>
            <p:ph type="body" sz="quarter" idx="19" hasCustomPrompt="1"/>
          </p:nvPr>
        </p:nvSpPr>
        <p:spPr>
          <a:xfrm>
            <a:off x="4997931" y="4740954"/>
            <a:ext cx="5305425" cy="1227680"/>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i="0">
                <a:solidFill>
                  <a:srgbClr val="FFFFFF"/>
                </a:solidFill>
                <a:latin typeface="Gentona Book" pitchFamily="2" charset="77"/>
              </a:defRPr>
            </a:lvl1pPr>
            <a:lvl2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rgbClr val="FFFFFF"/>
                </a:solidFill>
              </a:defRPr>
            </a:lvl2pPr>
            <a:lvl3pPr marL="914400" indent="0">
              <a:buNone/>
              <a:defRPr/>
            </a:lvl3pPr>
            <a:lvl4pPr marL="1371600" indent="0">
              <a:buNone/>
              <a:defRPr/>
            </a:lvl4pPr>
            <a:lvl5pPr marL="1828800" indent="0">
              <a:buNone/>
              <a:defRPr/>
            </a:lvl5pPr>
          </a:lstStyle>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attribution here</a:t>
            </a:r>
          </a:p>
        </p:txBody>
      </p:sp>
      <p:grpSp>
        <p:nvGrpSpPr>
          <p:cNvPr id="18" name="Group 17">
            <a:extLst>
              <a:ext uri="{FF2B5EF4-FFF2-40B4-BE49-F238E27FC236}">
                <a16:creationId xmlns:a16="http://schemas.microsoft.com/office/drawing/2014/main" id="{EE114B95-9298-E597-9629-4D75096F72CF}"/>
              </a:ext>
            </a:extLst>
          </p:cNvPr>
          <p:cNvGrpSpPr/>
          <p:nvPr userDrawn="1"/>
        </p:nvGrpSpPr>
        <p:grpSpPr>
          <a:xfrm>
            <a:off x="-400481" y="0"/>
            <a:ext cx="2289125" cy="6858000"/>
            <a:chOff x="-350874" y="1"/>
            <a:chExt cx="2331655" cy="7767048"/>
          </a:xfrm>
        </p:grpSpPr>
        <p:sp>
          <p:nvSpPr>
            <p:cNvPr id="19" name="object 4">
              <a:extLst>
                <a:ext uri="{FF2B5EF4-FFF2-40B4-BE49-F238E27FC236}">
                  <a16:creationId xmlns:a16="http://schemas.microsoft.com/office/drawing/2014/main" id="{542220C9-009D-8B2A-A02D-D7E3517FC5F2}"/>
                </a:ext>
              </a:extLst>
            </p:cNvPr>
            <p:cNvSpPr/>
            <p:nvPr/>
          </p:nvSpPr>
          <p:spPr>
            <a:xfrm>
              <a:off x="-350874" y="3883525"/>
              <a:ext cx="2331654" cy="168848"/>
            </a:xfrm>
            <a:custGeom>
              <a:avLst/>
              <a:gdLst/>
              <a:ahLst/>
              <a:cxnLst/>
              <a:rect l="l" t="t" r="r" b="b"/>
              <a:pathLst>
                <a:path w="1183640">
                  <a:moveTo>
                    <a:pt x="0" y="0"/>
                  </a:moveTo>
                  <a:lnTo>
                    <a:pt x="1183319" y="0"/>
                  </a:lnTo>
                </a:path>
              </a:pathLst>
            </a:custGeom>
            <a:ln w="19050">
              <a:solidFill>
                <a:srgbClr val="FFFFFF"/>
              </a:solidFill>
            </a:ln>
          </p:spPr>
          <p:txBody>
            <a:bodyPr wrap="square" lIns="0" tIns="0" rIns="0" bIns="0" rtlCol="0"/>
            <a:lstStyle/>
            <a:p>
              <a:endParaRPr/>
            </a:p>
          </p:txBody>
        </p:sp>
        <p:grpSp>
          <p:nvGrpSpPr>
            <p:cNvPr id="20" name="Group 19">
              <a:extLst>
                <a:ext uri="{FF2B5EF4-FFF2-40B4-BE49-F238E27FC236}">
                  <a16:creationId xmlns:a16="http://schemas.microsoft.com/office/drawing/2014/main" id="{7DACA554-9B5E-83BC-B851-6A1567F1305A}"/>
                </a:ext>
              </a:extLst>
            </p:cNvPr>
            <p:cNvGrpSpPr/>
            <p:nvPr userDrawn="1"/>
          </p:nvGrpSpPr>
          <p:grpSpPr>
            <a:xfrm>
              <a:off x="-350874" y="1"/>
              <a:ext cx="2331655" cy="3180687"/>
              <a:chOff x="-343367" y="1"/>
              <a:chExt cx="2331655" cy="3180687"/>
            </a:xfrm>
          </p:grpSpPr>
          <p:sp>
            <p:nvSpPr>
              <p:cNvPr id="27" name="object 3">
                <a:extLst>
                  <a:ext uri="{FF2B5EF4-FFF2-40B4-BE49-F238E27FC236}">
                    <a16:creationId xmlns:a16="http://schemas.microsoft.com/office/drawing/2014/main" id="{327002F1-D650-30F7-5722-ABE5BB037238}"/>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FFFFFF"/>
                </a:solidFill>
              </a:ln>
            </p:spPr>
            <p:txBody>
              <a:bodyPr wrap="square" lIns="0" tIns="0" rIns="0" bIns="0" rtlCol="0"/>
              <a:lstStyle/>
              <a:p>
                <a:endParaRPr/>
              </a:p>
            </p:txBody>
          </p:sp>
          <p:sp>
            <p:nvSpPr>
              <p:cNvPr id="28" name="object 6">
                <a:extLst>
                  <a:ext uri="{FF2B5EF4-FFF2-40B4-BE49-F238E27FC236}">
                    <a16:creationId xmlns:a16="http://schemas.microsoft.com/office/drawing/2014/main" id="{EE24D198-2C15-2E59-AEE5-F7697640F586}"/>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FFFFFF"/>
                </a:solidFill>
              </a:ln>
            </p:spPr>
            <p:txBody>
              <a:bodyPr wrap="square" lIns="0" tIns="0" rIns="0" bIns="0" rtlCol="0"/>
              <a:lstStyle/>
              <a:p>
                <a:endParaRPr/>
              </a:p>
            </p:txBody>
          </p:sp>
        </p:grpSp>
        <p:grpSp>
          <p:nvGrpSpPr>
            <p:cNvPr id="22" name="Group 21">
              <a:extLst>
                <a:ext uri="{FF2B5EF4-FFF2-40B4-BE49-F238E27FC236}">
                  <a16:creationId xmlns:a16="http://schemas.microsoft.com/office/drawing/2014/main" id="{AA60DD74-D2F6-BC8E-B255-D5E20DCFA29C}"/>
                </a:ext>
              </a:extLst>
            </p:cNvPr>
            <p:cNvGrpSpPr/>
            <p:nvPr userDrawn="1"/>
          </p:nvGrpSpPr>
          <p:grpSpPr>
            <a:xfrm flipV="1">
              <a:off x="-350874" y="4586362"/>
              <a:ext cx="2331655" cy="3180687"/>
              <a:chOff x="-343367" y="1"/>
              <a:chExt cx="2331655" cy="3180687"/>
            </a:xfrm>
          </p:grpSpPr>
          <p:sp>
            <p:nvSpPr>
              <p:cNvPr id="25" name="object 3">
                <a:extLst>
                  <a:ext uri="{FF2B5EF4-FFF2-40B4-BE49-F238E27FC236}">
                    <a16:creationId xmlns:a16="http://schemas.microsoft.com/office/drawing/2014/main" id="{39372DFE-06F1-E6DE-5AA0-B3A7FAF2ED42}"/>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FFFFFF"/>
                </a:solidFill>
              </a:ln>
            </p:spPr>
            <p:txBody>
              <a:bodyPr wrap="square" lIns="0" tIns="0" rIns="0" bIns="0" rtlCol="0"/>
              <a:lstStyle/>
              <a:p>
                <a:endParaRPr/>
              </a:p>
            </p:txBody>
          </p:sp>
          <p:sp>
            <p:nvSpPr>
              <p:cNvPr id="26" name="object 6">
                <a:extLst>
                  <a:ext uri="{FF2B5EF4-FFF2-40B4-BE49-F238E27FC236}">
                    <a16:creationId xmlns:a16="http://schemas.microsoft.com/office/drawing/2014/main" id="{CEE7444E-8634-2B46-F46C-EDD98FCDCA6E}"/>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FFFFFF"/>
                </a:solidFill>
              </a:ln>
            </p:spPr>
            <p:txBody>
              <a:bodyPr wrap="square" lIns="0" tIns="0" rIns="0" bIns="0" rtlCol="0"/>
              <a:lstStyle/>
              <a:p>
                <a:endParaRPr/>
              </a:p>
            </p:txBody>
          </p:sp>
        </p:grpSp>
      </p:grpSp>
    </p:spTree>
    <p:extLst>
      <p:ext uri="{BB962C8B-B14F-4D97-AF65-F5344CB8AC3E}">
        <p14:creationId xmlns:p14="http://schemas.microsoft.com/office/powerpoint/2010/main" val="164901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Bold 2">
    <p:bg>
      <p:bgPr>
        <a:gradFill>
          <a:gsLst>
            <a:gs pos="0">
              <a:schemeClr val="tx2"/>
            </a:gs>
            <a:gs pos="100000">
              <a:schemeClr val="accent2"/>
            </a:gs>
          </a:gsLst>
          <a:lin ang="5400000" scaled="1"/>
        </a:gra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sp>
        <p:nvSpPr>
          <p:cNvPr id="2" name="Title 1">
            <a:extLst>
              <a:ext uri="{FF2B5EF4-FFF2-40B4-BE49-F238E27FC236}">
                <a16:creationId xmlns:a16="http://schemas.microsoft.com/office/drawing/2014/main" id="{9F8A2392-E9A2-C452-D340-91E5E5E93CBD}"/>
              </a:ext>
            </a:extLst>
          </p:cNvPr>
          <p:cNvSpPr>
            <a:spLocks noGrp="1"/>
          </p:cNvSpPr>
          <p:nvPr>
            <p:ph type="title" hasCustomPrompt="1"/>
          </p:nvPr>
        </p:nvSpPr>
        <p:spPr>
          <a:xfrm>
            <a:off x="0" y="2113448"/>
            <a:ext cx="12192000" cy="1325563"/>
          </a:xfrm>
        </p:spPr>
        <p:txBody>
          <a:bodyPr lIns="0" tIns="0" rIns="0" bIns="0" anchor="t" anchorCtr="0">
            <a:noAutofit/>
          </a:bodyPr>
          <a:lstStyle>
            <a:lvl1pPr algn="ctr">
              <a:defRPr sz="3600" b="1" i="0">
                <a:solidFill>
                  <a:schemeClr val="bg1"/>
                </a:solidFill>
                <a:latin typeface="Obviously Wide Semi" pitchFamily="82" charset="77"/>
              </a:defRPr>
            </a:lvl1pPr>
          </a:lstStyle>
          <a:p>
            <a:r>
              <a:rPr lang="en-US" dirty="0"/>
              <a:t>Click to add quote here.</a:t>
            </a:r>
          </a:p>
        </p:txBody>
      </p:sp>
      <p:sp>
        <p:nvSpPr>
          <p:cNvPr id="4" name="Text Placeholder 3">
            <a:extLst>
              <a:ext uri="{FF2B5EF4-FFF2-40B4-BE49-F238E27FC236}">
                <a16:creationId xmlns:a16="http://schemas.microsoft.com/office/drawing/2014/main" id="{D1E662EE-C1C1-8B67-0864-E6BC8F51886A}"/>
              </a:ext>
            </a:extLst>
          </p:cNvPr>
          <p:cNvSpPr>
            <a:spLocks noGrp="1"/>
          </p:cNvSpPr>
          <p:nvPr>
            <p:ph type="body" sz="quarter" idx="20" hasCustomPrompt="1"/>
          </p:nvPr>
        </p:nvSpPr>
        <p:spPr>
          <a:xfrm>
            <a:off x="0" y="5506903"/>
            <a:ext cx="12192000" cy="651353"/>
          </a:xfrm>
        </p:spPr>
        <p:txBody>
          <a:bodyPr lIns="0" tIns="0" rIns="0" bIns="0">
            <a:noAutofit/>
          </a:bodyPr>
          <a:lstStyle>
            <a:lvl1pPr marL="0" indent="0"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add attribution here</a:t>
            </a:r>
          </a:p>
        </p:txBody>
      </p:sp>
      <p:grpSp>
        <p:nvGrpSpPr>
          <p:cNvPr id="5" name="Group 4">
            <a:extLst>
              <a:ext uri="{FF2B5EF4-FFF2-40B4-BE49-F238E27FC236}">
                <a16:creationId xmlns:a16="http://schemas.microsoft.com/office/drawing/2014/main" id="{3F386697-F5FB-708C-C51F-31450BE862C8}"/>
              </a:ext>
            </a:extLst>
          </p:cNvPr>
          <p:cNvGrpSpPr/>
          <p:nvPr userDrawn="1"/>
        </p:nvGrpSpPr>
        <p:grpSpPr>
          <a:xfrm>
            <a:off x="4422567" y="5186507"/>
            <a:ext cx="3346866" cy="85200"/>
            <a:chOff x="4341090" y="5186507"/>
            <a:chExt cx="3346866" cy="85200"/>
          </a:xfrm>
        </p:grpSpPr>
        <p:sp>
          <p:nvSpPr>
            <p:cNvPr id="30" name="object 12">
              <a:extLst>
                <a:ext uri="{FF2B5EF4-FFF2-40B4-BE49-F238E27FC236}">
                  <a16:creationId xmlns:a16="http://schemas.microsoft.com/office/drawing/2014/main" id="{8D322451-56DD-6D3C-137E-5E7494D9C517}"/>
                </a:ext>
              </a:extLst>
            </p:cNvPr>
            <p:cNvSpPr/>
            <p:nvPr userDrawn="1"/>
          </p:nvSpPr>
          <p:spPr>
            <a:xfrm rot="5400000">
              <a:off x="5255490" y="4272107"/>
              <a:ext cx="0" cy="182880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dirty="0"/>
            </a:p>
          </p:txBody>
        </p:sp>
        <p:sp>
          <p:nvSpPr>
            <p:cNvPr id="31" name="object 22">
              <a:extLst>
                <a:ext uri="{FF2B5EF4-FFF2-40B4-BE49-F238E27FC236}">
                  <a16:creationId xmlns:a16="http://schemas.microsoft.com/office/drawing/2014/main" id="{CE855F0E-32FA-0B7F-289A-6769F95F220C}"/>
                </a:ext>
              </a:extLst>
            </p:cNvPr>
            <p:cNvSpPr/>
            <p:nvPr userDrawn="1"/>
          </p:nvSpPr>
          <p:spPr>
            <a:xfrm rot="5400000">
              <a:off x="6773556" y="4357307"/>
              <a:ext cx="0" cy="182880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dirty="0"/>
            </a:p>
          </p:txBody>
        </p:sp>
      </p:grpSp>
    </p:spTree>
    <p:extLst>
      <p:ext uri="{BB962C8B-B14F-4D97-AF65-F5344CB8AC3E}">
        <p14:creationId xmlns:p14="http://schemas.microsoft.com/office/powerpoint/2010/main" val="2980727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Bold 4">
    <p:bg>
      <p:bgPr>
        <a:gradFill>
          <a:gsLst>
            <a:gs pos="100000">
              <a:schemeClr val="accent1"/>
            </a:gs>
            <a:gs pos="0">
              <a:schemeClr val="accent3"/>
            </a:gs>
          </a:gsLst>
          <a:lin ang="19200000" scaled="0"/>
        </a:gra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sp>
        <p:nvSpPr>
          <p:cNvPr id="2" name="Title 1">
            <a:extLst>
              <a:ext uri="{FF2B5EF4-FFF2-40B4-BE49-F238E27FC236}">
                <a16:creationId xmlns:a16="http://schemas.microsoft.com/office/drawing/2014/main" id="{9F8A2392-E9A2-C452-D340-91E5E5E93CBD}"/>
              </a:ext>
            </a:extLst>
          </p:cNvPr>
          <p:cNvSpPr>
            <a:spLocks noGrp="1"/>
          </p:cNvSpPr>
          <p:nvPr>
            <p:ph type="title" hasCustomPrompt="1"/>
          </p:nvPr>
        </p:nvSpPr>
        <p:spPr>
          <a:xfrm>
            <a:off x="0" y="2113448"/>
            <a:ext cx="12192000" cy="1325563"/>
          </a:xfrm>
        </p:spPr>
        <p:txBody>
          <a:bodyPr lIns="0" tIns="0" rIns="0" bIns="0" anchor="t" anchorCtr="0">
            <a:noAutofit/>
          </a:bodyPr>
          <a:lstStyle>
            <a:lvl1pPr algn="ctr">
              <a:defRPr sz="3600" b="1" i="0">
                <a:solidFill>
                  <a:schemeClr val="bg1"/>
                </a:solidFill>
                <a:latin typeface="Obviously Wide Semi" pitchFamily="82" charset="77"/>
              </a:defRPr>
            </a:lvl1pPr>
          </a:lstStyle>
          <a:p>
            <a:r>
              <a:rPr lang="en-US" dirty="0"/>
              <a:t>Click to add quote here.</a:t>
            </a:r>
          </a:p>
        </p:txBody>
      </p:sp>
      <p:sp>
        <p:nvSpPr>
          <p:cNvPr id="4" name="Text Placeholder 3">
            <a:extLst>
              <a:ext uri="{FF2B5EF4-FFF2-40B4-BE49-F238E27FC236}">
                <a16:creationId xmlns:a16="http://schemas.microsoft.com/office/drawing/2014/main" id="{D1E662EE-C1C1-8B67-0864-E6BC8F51886A}"/>
              </a:ext>
            </a:extLst>
          </p:cNvPr>
          <p:cNvSpPr>
            <a:spLocks noGrp="1"/>
          </p:cNvSpPr>
          <p:nvPr>
            <p:ph type="body" sz="quarter" idx="20" hasCustomPrompt="1"/>
          </p:nvPr>
        </p:nvSpPr>
        <p:spPr>
          <a:xfrm>
            <a:off x="0" y="5506903"/>
            <a:ext cx="12192000" cy="651353"/>
          </a:xfrm>
        </p:spPr>
        <p:txBody>
          <a:bodyPr lIns="0" tIns="0" rIns="0" bIns="0">
            <a:noAutofit/>
          </a:bodyPr>
          <a:lstStyle>
            <a:lvl1pPr marL="0" indent="0"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add attribution here</a:t>
            </a:r>
          </a:p>
        </p:txBody>
      </p:sp>
      <p:grpSp>
        <p:nvGrpSpPr>
          <p:cNvPr id="5" name="Group 4">
            <a:extLst>
              <a:ext uri="{FF2B5EF4-FFF2-40B4-BE49-F238E27FC236}">
                <a16:creationId xmlns:a16="http://schemas.microsoft.com/office/drawing/2014/main" id="{3F386697-F5FB-708C-C51F-31450BE862C8}"/>
              </a:ext>
            </a:extLst>
          </p:cNvPr>
          <p:cNvGrpSpPr/>
          <p:nvPr userDrawn="1"/>
        </p:nvGrpSpPr>
        <p:grpSpPr>
          <a:xfrm>
            <a:off x="4422567" y="5186507"/>
            <a:ext cx="3346866" cy="85200"/>
            <a:chOff x="4341090" y="5186507"/>
            <a:chExt cx="3346866" cy="85200"/>
          </a:xfrm>
        </p:grpSpPr>
        <p:sp>
          <p:nvSpPr>
            <p:cNvPr id="30" name="object 12">
              <a:extLst>
                <a:ext uri="{FF2B5EF4-FFF2-40B4-BE49-F238E27FC236}">
                  <a16:creationId xmlns:a16="http://schemas.microsoft.com/office/drawing/2014/main" id="{8D322451-56DD-6D3C-137E-5E7494D9C517}"/>
                </a:ext>
              </a:extLst>
            </p:cNvPr>
            <p:cNvSpPr/>
            <p:nvPr userDrawn="1"/>
          </p:nvSpPr>
          <p:spPr>
            <a:xfrm rot="5400000">
              <a:off x="5255490" y="4272107"/>
              <a:ext cx="0" cy="1828800"/>
            </a:xfrm>
            <a:custGeom>
              <a:avLst/>
              <a:gdLst/>
              <a:ahLst/>
              <a:cxnLst/>
              <a:rect l="l" t="t" r="r" b="b"/>
              <a:pathLst>
                <a:path h="1367790">
                  <a:moveTo>
                    <a:pt x="0" y="1367591"/>
                  </a:moveTo>
                  <a:lnTo>
                    <a:pt x="0" y="0"/>
                  </a:lnTo>
                </a:path>
              </a:pathLst>
            </a:custGeom>
            <a:ln w="33936">
              <a:solidFill>
                <a:schemeClr val="accent2"/>
              </a:solidFill>
            </a:ln>
          </p:spPr>
          <p:txBody>
            <a:bodyPr wrap="square" lIns="0" tIns="0" rIns="0" bIns="0" rtlCol="0"/>
            <a:lstStyle/>
            <a:p>
              <a:endParaRPr dirty="0"/>
            </a:p>
          </p:txBody>
        </p:sp>
        <p:sp>
          <p:nvSpPr>
            <p:cNvPr id="31" name="object 22">
              <a:extLst>
                <a:ext uri="{FF2B5EF4-FFF2-40B4-BE49-F238E27FC236}">
                  <a16:creationId xmlns:a16="http://schemas.microsoft.com/office/drawing/2014/main" id="{CE855F0E-32FA-0B7F-289A-6769F95F220C}"/>
                </a:ext>
              </a:extLst>
            </p:cNvPr>
            <p:cNvSpPr/>
            <p:nvPr userDrawn="1"/>
          </p:nvSpPr>
          <p:spPr>
            <a:xfrm rot="5400000">
              <a:off x="6773556" y="4357307"/>
              <a:ext cx="0" cy="1828800"/>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dirty="0"/>
            </a:p>
          </p:txBody>
        </p:sp>
      </p:grpSp>
    </p:spTree>
    <p:extLst>
      <p:ext uri="{BB962C8B-B14F-4D97-AF65-F5344CB8AC3E}">
        <p14:creationId xmlns:p14="http://schemas.microsoft.com/office/powerpoint/2010/main" val="3933368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Text-Blu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617791" cy="299319"/>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4"/>
            <a:ext cx="11617791" cy="299307"/>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64F787-285A-BC45-970D-B12BA183E82D}"/>
              </a:ext>
            </a:extLst>
          </p:cNvPr>
          <p:cNvCxnSpPr/>
          <p:nvPr userDrawn="1"/>
        </p:nvCxnSpPr>
        <p:spPr>
          <a:xfrm>
            <a:off x="6096000" y="1999488"/>
            <a:ext cx="0" cy="38039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574675" y="2000251"/>
            <a:ext cx="5521325" cy="413340"/>
          </a:xfrm>
        </p:spPr>
        <p:txBody>
          <a:bodyPr lIns="0" tIns="0" rIns="0" bIns="0">
            <a:noAutofit/>
          </a:bodyPr>
          <a:lstStyle>
            <a:lvl1pPr marL="0" indent="0">
              <a:buNone/>
              <a:defRPr sz="3200" b="1" i="0">
                <a:solidFill>
                  <a:schemeClr val="accent1"/>
                </a:solidFill>
                <a:latin typeface="Gentona Book" pitchFamily="2" charset="77"/>
              </a:defRPr>
            </a:lvl1pPr>
          </a:lstStyle>
          <a:p>
            <a:pPr lvl="0"/>
            <a:r>
              <a:rPr lang="en-US" dirty="0"/>
              <a:t>Click to Add Section Header</a:t>
            </a:r>
          </a:p>
        </p:txBody>
      </p:sp>
      <p:sp>
        <p:nvSpPr>
          <p:cNvPr id="13" name="Text Placeholder 12">
            <a:extLst>
              <a:ext uri="{FF2B5EF4-FFF2-40B4-BE49-F238E27FC236}">
                <a16:creationId xmlns:a16="http://schemas.microsoft.com/office/drawing/2014/main" id="{B7C3301D-52FD-F645-BC99-260737FC0B54}"/>
              </a:ext>
            </a:extLst>
          </p:cNvPr>
          <p:cNvSpPr>
            <a:spLocks noGrp="1"/>
          </p:cNvSpPr>
          <p:nvPr>
            <p:ph type="body" sz="quarter" idx="20" hasCustomPrompt="1"/>
          </p:nvPr>
        </p:nvSpPr>
        <p:spPr>
          <a:xfrm>
            <a:off x="574203" y="2629393"/>
            <a:ext cx="5121275"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27" name="Text Placeholder 7">
            <a:extLst>
              <a:ext uri="{FF2B5EF4-FFF2-40B4-BE49-F238E27FC236}">
                <a16:creationId xmlns:a16="http://schemas.microsoft.com/office/drawing/2014/main" id="{477777DB-EE5F-6B46-BBF8-3BCDCAC47457}"/>
              </a:ext>
            </a:extLst>
          </p:cNvPr>
          <p:cNvSpPr>
            <a:spLocks noGrp="1"/>
          </p:cNvSpPr>
          <p:nvPr>
            <p:ph type="body" sz="quarter" idx="21" hasCustomPrompt="1"/>
          </p:nvPr>
        </p:nvSpPr>
        <p:spPr>
          <a:xfrm>
            <a:off x="6760057" y="2723124"/>
            <a:ext cx="5431944" cy="341123"/>
          </a:xfrm>
        </p:spPr>
        <p:txBody>
          <a:bodyPr lIns="0" tIns="0" rIns="0" bIns="0">
            <a:noAutofit/>
          </a:bodyPr>
          <a:lstStyle>
            <a:lvl1pPr marL="0" indent="0">
              <a:buNone/>
              <a:defRPr sz="2000" b="1" i="0">
                <a:solidFill>
                  <a:schemeClr val="accent1"/>
                </a:solidFill>
                <a:latin typeface="Gentona Book" pitchFamily="2" charset="77"/>
              </a:defRPr>
            </a:lvl1pPr>
          </a:lstStyle>
          <a:p>
            <a:pPr lvl="0"/>
            <a:r>
              <a:rPr lang="en-US" dirty="0"/>
              <a:t>CLICK TO SHORTLIST HERE</a:t>
            </a:r>
          </a:p>
        </p:txBody>
      </p:sp>
      <p:sp>
        <p:nvSpPr>
          <p:cNvPr id="15" name="Text Placeholder 14">
            <a:extLst>
              <a:ext uri="{FF2B5EF4-FFF2-40B4-BE49-F238E27FC236}">
                <a16:creationId xmlns:a16="http://schemas.microsoft.com/office/drawing/2014/main" id="{21CC634B-0291-CE49-9506-827956D21E09}"/>
              </a:ext>
            </a:extLst>
          </p:cNvPr>
          <p:cNvSpPr>
            <a:spLocks noGrp="1"/>
          </p:cNvSpPr>
          <p:nvPr>
            <p:ph type="body" sz="quarter" idx="22" hasCustomPrompt="1"/>
          </p:nvPr>
        </p:nvSpPr>
        <p:spPr>
          <a:xfrm>
            <a:off x="6760056" y="3138981"/>
            <a:ext cx="4549775" cy="2817812"/>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120650" marR="0" lvl="0" indent="-1206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list item</a:t>
            </a:r>
          </a:p>
        </p:txBody>
      </p:sp>
      <p:sp>
        <p:nvSpPr>
          <p:cNvPr id="4" name="Rectangle 3">
            <a:extLst>
              <a:ext uri="{FF2B5EF4-FFF2-40B4-BE49-F238E27FC236}">
                <a16:creationId xmlns:a16="http://schemas.microsoft.com/office/drawing/2014/main" id="{8972AE95-B15B-11E8-BD17-3254936C0337}"/>
              </a:ext>
            </a:extLst>
          </p:cNvPr>
          <p:cNvSpPr/>
          <p:nvPr userDrawn="1"/>
        </p:nvSpPr>
        <p:spPr>
          <a:xfrm>
            <a:off x="0" y="6955"/>
            <a:ext cx="12192000" cy="299307"/>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4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Text-Blu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479568" cy="299331"/>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4"/>
            <a:ext cx="11479568" cy="299319"/>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DD69400-28DC-3D44-8BE8-C8291A41706A}"/>
              </a:ext>
            </a:extLst>
          </p:cNvPr>
          <p:cNvSpPr>
            <a:spLocks noGrp="1"/>
          </p:cNvSpPr>
          <p:nvPr>
            <p:ph type="body" sz="quarter" idx="18" hasCustomPrompt="1"/>
          </p:nvPr>
        </p:nvSpPr>
        <p:spPr>
          <a:xfrm>
            <a:off x="574203" y="2060702"/>
            <a:ext cx="10954182" cy="4167061"/>
          </a:xfrm>
        </p:spPr>
        <p:txBody>
          <a:bodyPr>
            <a:normAutofit/>
          </a:bodyPr>
          <a:lstStyle>
            <a:lvl1pPr>
              <a:defRPr sz="1800" b="0" i="0">
                <a:latin typeface="Gentona Light" pitchFamily="2" charset="77"/>
              </a:defRPr>
            </a:lvl1pPr>
            <a:lvl2pPr>
              <a:defRPr sz="1800" b="0" i="0">
                <a:latin typeface="Gentona Light" pitchFamily="2" charset="77"/>
              </a:defRPr>
            </a:lvl2pPr>
            <a:lvl3pPr>
              <a:defRPr sz="1800" b="0" i="0">
                <a:latin typeface="Gentona Light" pitchFamily="2" charset="77"/>
              </a:defRPr>
            </a:lvl3pPr>
            <a:lvl4pPr>
              <a:defRPr sz="1800" b="0" i="0">
                <a:latin typeface="Gentona Light" pitchFamily="2" charset="77"/>
              </a:defRPr>
            </a:lvl4pPr>
            <a:lvl5pPr>
              <a:defRPr sz="1800" b="0" i="0">
                <a:latin typeface="Gentona Light" pitchFamily="2" charset="77"/>
              </a:defRPr>
            </a:lvl5pPr>
          </a:lstStyle>
          <a:p>
            <a:pPr lvl="0"/>
            <a:r>
              <a:rPr lang="en-US" dirty="0"/>
              <a:t>Click to Add Text Here</a:t>
            </a:r>
          </a:p>
          <a:p>
            <a:pPr lvl="1"/>
            <a:r>
              <a:rPr lang="en-US" dirty="0"/>
              <a:t>Text</a:t>
            </a:r>
          </a:p>
          <a:p>
            <a:pPr lvl="2"/>
            <a:r>
              <a:rPr lang="en-US" dirty="0"/>
              <a:t>Text</a:t>
            </a:r>
          </a:p>
          <a:p>
            <a:pPr lvl="3"/>
            <a:r>
              <a:rPr lang="en-US" dirty="0"/>
              <a:t>Text</a:t>
            </a:r>
          </a:p>
          <a:p>
            <a:pPr lvl="4"/>
            <a:r>
              <a:rPr lang="en-US" dirty="0"/>
              <a:t>Text</a:t>
            </a:r>
          </a:p>
        </p:txBody>
      </p:sp>
      <p:sp>
        <p:nvSpPr>
          <p:cNvPr id="3" name="Rectangle 2">
            <a:extLst>
              <a:ext uri="{FF2B5EF4-FFF2-40B4-BE49-F238E27FC236}">
                <a16:creationId xmlns:a16="http://schemas.microsoft.com/office/drawing/2014/main" id="{3FBA73E0-8571-12FC-766D-EC6C05EABC66}"/>
              </a:ext>
            </a:extLst>
          </p:cNvPr>
          <p:cNvSpPr/>
          <p:nvPr userDrawn="1"/>
        </p:nvSpPr>
        <p:spPr>
          <a:xfrm>
            <a:off x="0" y="6955"/>
            <a:ext cx="12192000" cy="299307"/>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65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Text-Blu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617797" cy="299329"/>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4"/>
            <a:ext cx="11617797" cy="299317"/>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574675" y="2000251"/>
            <a:ext cx="5521325" cy="413340"/>
          </a:xfrm>
        </p:spPr>
        <p:txBody>
          <a:bodyPr lIns="0" tIns="0" rIns="0" bIns="0">
            <a:noAutofit/>
          </a:bodyPr>
          <a:lstStyle>
            <a:lvl1pPr marL="0" indent="0">
              <a:buNone/>
              <a:defRPr sz="3200" b="1" i="0">
                <a:solidFill>
                  <a:schemeClr val="accent1"/>
                </a:solidFill>
                <a:latin typeface="Gentona Book" pitchFamily="2" charset="77"/>
              </a:defRPr>
            </a:lvl1pPr>
          </a:lstStyle>
          <a:p>
            <a:pPr lvl="0"/>
            <a:r>
              <a:rPr lang="en-US" dirty="0"/>
              <a:t>Click to Add Section Header</a:t>
            </a:r>
          </a:p>
        </p:txBody>
      </p:sp>
      <p:sp>
        <p:nvSpPr>
          <p:cNvPr id="13" name="Text Placeholder 12">
            <a:extLst>
              <a:ext uri="{FF2B5EF4-FFF2-40B4-BE49-F238E27FC236}">
                <a16:creationId xmlns:a16="http://schemas.microsoft.com/office/drawing/2014/main" id="{B7C3301D-52FD-F645-BC99-260737FC0B54}"/>
              </a:ext>
            </a:extLst>
          </p:cNvPr>
          <p:cNvSpPr>
            <a:spLocks noGrp="1"/>
          </p:cNvSpPr>
          <p:nvPr>
            <p:ph type="body" sz="quarter" idx="20" hasCustomPrompt="1"/>
          </p:nvPr>
        </p:nvSpPr>
        <p:spPr>
          <a:xfrm>
            <a:off x="574203" y="2629393"/>
            <a:ext cx="5168229"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14" name="Text Placeholder 12">
            <a:extLst>
              <a:ext uri="{FF2B5EF4-FFF2-40B4-BE49-F238E27FC236}">
                <a16:creationId xmlns:a16="http://schemas.microsoft.com/office/drawing/2014/main" id="{A3C8757A-241D-0240-807A-D467571482BB}"/>
              </a:ext>
            </a:extLst>
          </p:cNvPr>
          <p:cNvSpPr>
            <a:spLocks noGrp="1"/>
          </p:cNvSpPr>
          <p:nvPr>
            <p:ph type="body" sz="quarter" idx="21" hasCustomPrompt="1"/>
          </p:nvPr>
        </p:nvSpPr>
        <p:spPr>
          <a:xfrm>
            <a:off x="6145947" y="2629393"/>
            <a:ext cx="5168229"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3" name="Rectangle 2">
            <a:extLst>
              <a:ext uri="{FF2B5EF4-FFF2-40B4-BE49-F238E27FC236}">
                <a16:creationId xmlns:a16="http://schemas.microsoft.com/office/drawing/2014/main" id="{53243DC8-6C2B-2E1E-A1B4-828CC199C5F6}"/>
              </a:ext>
            </a:extLst>
          </p:cNvPr>
          <p:cNvSpPr/>
          <p:nvPr userDrawn="1"/>
        </p:nvSpPr>
        <p:spPr>
          <a:xfrm>
            <a:off x="0" y="6955"/>
            <a:ext cx="12192000" cy="299307"/>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95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Text-Blu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479568" cy="334671"/>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4"/>
            <a:ext cx="11479568" cy="334657"/>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574675" y="2000251"/>
            <a:ext cx="5521325" cy="413340"/>
          </a:xfrm>
        </p:spPr>
        <p:txBody>
          <a:bodyPr lIns="0" tIns="0" rIns="0" bIns="0">
            <a:noAutofit/>
          </a:bodyPr>
          <a:lstStyle>
            <a:lvl1pPr marL="0" indent="0">
              <a:buNone/>
              <a:defRPr sz="3200" b="1" i="0">
                <a:solidFill>
                  <a:schemeClr val="accent1"/>
                </a:solidFill>
                <a:latin typeface="Gentona Book" pitchFamily="2" charset="77"/>
              </a:defRPr>
            </a:lvl1pPr>
          </a:lstStyle>
          <a:p>
            <a:pPr lvl="0"/>
            <a:r>
              <a:rPr lang="en-US" dirty="0"/>
              <a:t>Click to Add Section Header</a:t>
            </a:r>
          </a:p>
        </p:txBody>
      </p:sp>
      <p:sp>
        <p:nvSpPr>
          <p:cNvPr id="4" name="Text Placeholder 3">
            <a:extLst>
              <a:ext uri="{FF2B5EF4-FFF2-40B4-BE49-F238E27FC236}">
                <a16:creationId xmlns:a16="http://schemas.microsoft.com/office/drawing/2014/main" id="{3161FB7C-4023-4845-8951-9DDECD6B5AC8}"/>
              </a:ext>
            </a:extLst>
          </p:cNvPr>
          <p:cNvSpPr>
            <a:spLocks noGrp="1"/>
          </p:cNvSpPr>
          <p:nvPr>
            <p:ph type="body" sz="quarter" idx="19" hasCustomPrompt="1"/>
          </p:nvPr>
        </p:nvSpPr>
        <p:spPr>
          <a:xfrm>
            <a:off x="574675" y="2730500"/>
            <a:ext cx="5521325" cy="3865563"/>
          </a:xfrm>
        </p:spPr>
        <p:txBody>
          <a:bodyPr lIns="0" tIns="0" rIns="0" bIns="0">
            <a:noAutofit/>
          </a:bodyPr>
          <a:lstStyle>
            <a:lvl1pPr marL="11112"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latin typeface="Gentona Book" pitchFamily="2" charset="77"/>
              </a:defRPr>
            </a:lvl1pPr>
            <a:lvl2pPr marL="180975" indent="-169863">
              <a:tabLst/>
              <a:defRPr sz="2000" b="0" i="0">
                <a:latin typeface="Gentona Book" pitchFamily="2" charset="77"/>
              </a:defRPr>
            </a:lvl2pPr>
            <a:lvl3pPr marL="180975" indent="-169863">
              <a:tabLst/>
              <a:defRPr sz="2000" b="0" i="0">
                <a:latin typeface="Gentona Book" pitchFamily="2" charset="77"/>
              </a:defRPr>
            </a:lvl3pPr>
            <a:lvl4pPr marL="180975" indent="-169863">
              <a:tabLst/>
              <a:defRPr sz="2000" b="0" i="0">
                <a:latin typeface="Gentona Book" pitchFamily="2" charset="77"/>
              </a:defRPr>
            </a:lvl4pPr>
            <a:lvl5pPr marL="180975" indent="-169863">
              <a:tabLst/>
              <a:defRPr sz="2000" b="0" i="0">
                <a:latin typeface="Gentona Book" pitchFamily="2" charset="77"/>
              </a:defRPr>
            </a:lvl5pPr>
          </a:lstStyle>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lvl="0"/>
            <a:endParaRPr lang="en-US" dirty="0"/>
          </a:p>
        </p:txBody>
      </p:sp>
      <p:sp>
        <p:nvSpPr>
          <p:cNvPr id="15" name="Text Placeholder 3">
            <a:extLst>
              <a:ext uri="{FF2B5EF4-FFF2-40B4-BE49-F238E27FC236}">
                <a16:creationId xmlns:a16="http://schemas.microsoft.com/office/drawing/2014/main" id="{E6B2B4E8-858F-E442-A0C0-2604E30ACC19}"/>
              </a:ext>
            </a:extLst>
          </p:cNvPr>
          <p:cNvSpPr>
            <a:spLocks noGrp="1"/>
          </p:cNvSpPr>
          <p:nvPr>
            <p:ph type="body" sz="quarter" idx="20" hasCustomPrompt="1"/>
          </p:nvPr>
        </p:nvSpPr>
        <p:spPr>
          <a:xfrm>
            <a:off x="6097651" y="2730500"/>
            <a:ext cx="5521325" cy="3865563"/>
          </a:xfrm>
        </p:spPr>
        <p:txBody>
          <a:bodyPr lIns="0" tIns="0" rIns="0" bIns="0">
            <a:noAutofit/>
          </a:bodyPr>
          <a:lstStyle>
            <a:lvl1pPr marL="11112"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latin typeface="Gentona Book" pitchFamily="2" charset="77"/>
              </a:defRPr>
            </a:lvl1pPr>
            <a:lvl2pPr marL="180975" indent="-169863">
              <a:tabLst/>
              <a:defRPr sz="2000" b="0" i="0">
                <a:latin typeface="Gentona Book" pitchFamily="2" charset="77"/>
              </a:defRPr>
            </a:lvl2pPr>
            <a:lvl3pPr marL="180975" indent="-169863">
              <a:tabLst/>
              <a:defRPr sz="2000" b="0" i="0">
                <a:latin typeface="Gentona Book" pitchFamily="2" charset="77"/>
              </a:defRPr>
            </a:lvl3pPr>
            <a:lvl4pPr marL="180975" indent="-169863">
              <a:tabLst/>
              <a:defRPr sz="2000" b="0" i="0">
                <a:latin typeface="Gentona Book" pitchFamily="2" charset="77"/>
              </a:defRPr>
            </a:lvl4pPr>
            <a:lvl5pPr marL="180975" indent="-169863">
              <a:tabLst/>
              <a:defRPr sz="2000" b="0" i="0">
                <a:latin typeface="Gentona Book" pitchFamily="2" charset="77"/>
              </a:defRPr>
            </a:lvl5pPr>
          </a:lstStyle>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lvl="0"/>
            <a:endParaRPr lang="en-US" dirty="0"/>
          </a:p>
        </p:txBody>
      </p:sp>
      <p:sp>
        <p:nvSpPr>
          <p:cNvPr id="3" name="Rectangle 2">
            <a:extLst>
              <a:ext uri="{FF2B5EF4-FFF2-40B4-BE49-F238E27FC236}">
                <a16:creationId xmlns:a16="http://schemas.microsoft.com/office/drawing/2014/main" id="{21593C3A-7B9E-4BFA-B83E-EEACBADC2315}"/>
              </a:ext>
            </a:extLst>
          </p:cNvPr>
          <p:cNvSpPr/>
          <p:nvPr userDrawn="1"/>
        </p:nvSpPr>
        <p:spPr>
          <a:xfrm>
            <a:off x="0" y="6955"/>
            <a:ext cx="12192000" cy="299307"/>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823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Text-Blu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617797" cy="299327"/>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4"/>
            <a:ext cx="11617797" cy="299315"/>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sp>
        <p:nvSpPr>
          <p:cNvPr id="3" name="Rectangle 2">
            <a:extLst>
              <a:ext uri="{FF2B5EF4-FFF2-40B4-BE49-F238E27FC236}">
                <a16:creationId xmlns:a16="http://schemas.microsoft.com/office/drawing/2014/main" id="{0ACB106D-F3B6-1077-8F76-80FCEB9571C6}"/>
              </a:ext>
            </a:extLst>
          </p:cNvPr>
          <p:cNvSpPr/>
          <p:nvPr userDrawn="1"/>
        </p:nvSpPr>
        <p:spPr>
          <a:xfrm>
            <a:off x="0" y="6955"/>
            <a:ext cx="12192000" cy="299307"/>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10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Title Bo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FE6C-3142-3940-BA66-A4A17A9908D7}"/>
              </a:ext>
            </a:extLst>
          </p:cNvPr>
          <p:cNvSpPr>
            <a:spLocks noGrp="1"/>
          </p:cNvSpPr>
          <p:nvPr userDrawn="1">
            <p:ph type="title" hasCustomPrompt="1"/>
          </p:nvPr>
        </p:nvSpPr>
        <p:spPr>
          <a:xfrm>
            <a:off x="1" y="2891435"/>
            <a:ext cx="12192000" cy="1248439"/>
          </a:xfrm>
        </p:spPr>
        <p:txBody>
          <a:bodyPr lIns="0" tIns="0" rIns="0" bIns="0">
            <a:noAutofit/>
          </a:bodyPr>
          <a:lstStyle>
            <a:lvl1pPr marL="0" algn="ctr" defTabSz="914400" rtl="0" eaLnBrk="1" latinLnBrk="0" hangingPunct="1">
              <a:lnSpc>
                <a:spcPct val="80000"/>
              </a:lnSpc>
              <a:spcBef>
                <a:spcPts val="95"/>
              </a:spcBef>
              <a:tabLst>
                <a:tab pos="5000625" algn="l"/>
                <a:tab pos="10304780" algn="l"/>
              </a:tabLst>
              <a:defRPr lang="en-US" sz="5400" b="1" i="1" kern="1200" spc="300" baseline="0" dirty="0">
                <a:solidFill>
                  <a:schemeClr val="bg2">
                    <a:lumMod val="40000"/>
                    <a:lumOff val="60000"/>
                  </a:schemeClr>
                </a:solidFill>
                <a:latin typeface="Obviously-WideLghtItalic"/>
                <a:ea typeface="+mn-ea"/>
                <a:cs typeface="Obviously-WideLghtItalic"/>
              </a:defRPr>
            </a:lvl1pPr>
          </a:lstStyle>
          <a:p>
            <a:r>
              <a:rPr lang="en-US" dirty="0"/>
              <a:t>CLICK TO ADD </a:t>
            </a:r>
            <a:br>
              <a:rPr lang="en-US" dirty="0"/>
            </a:br>
            <a:r>
              <a:rPr lang="en-US" dirty="0"/>
              <a:t>MAIN TITLE</a:t>
            </a:r>
          </a:p>
        </p:txBody>
      </p:sp>
      <p:sp>
        <p:nvSpPr>
          <p:cNvPr id="21" name="Content Placeholder 20">
            <a:extLst>
              <a:ext uri="{FF2B5EF4-FFF2-40B4-BE49-F238E27FC236}">
                <a16:creationId xmlns:a16="http://schemas.microsoft.com/office/drawing/2014/main" id="{99F69122-158F-9B4D-8850-AB24A8B1EDAC}"/>
              </a:ext>
            </a:extLst>
          </p:cNvPr>
          <p:cNvSpPr>
            <a:spLocks noGrp="1"/>
          </p:cNvSpPr>
          <p:nvPr userDrawn="1">
            <p:ph sz="quarter" idx="10" hasCustomPrompt="1"/>
          </p:nvPr>
        </p:nvSpPr>
        <p:spPr>
          <a:xfrm>
            <a:off x="0" y="2393511"/>
            <a:ext cx="12192000" cy="485156"/>
          </a:xfrm>
        </p:spPr>
        <p:txBody>
          <a:bodyPr lIns="0" tIns="0" rIns="0" bIns="0">
            <a:noAutofit/>
          </a:bodyPr>
          <a:lstStyle>
            <a:lvl1pPr marL="0" indent="0" algn="ctr" defTabSz="914400" rtl="0" eaLnBrk="1" latinLnBrk="0" hangingPunct="1">
              <a:lnSpc>
                <a:spcPct val="100000"/>
              </a:lnSpc>
              <a:spcBef>
                <a:spcPts val="120"/>
              </a:spcBef>
              <a:buNone/>
              <a:tabLst>
                <a:tab pos="1349375" algn="l"/>
                <a:tab pos="2849245" algn="l"/>
              </a:tabLst>
              <a:defRPr lang="en-US" sz="1800" b="0" i="0" kern="1200" spc="300" dirty="0" smtClean="0">
                <a:solidFill>
                  <a:schemeClr val="accent1"/>
                </a:solidFill>
                <a:latin typeface="Gentona"/>
                <a:ea typeface="+mj-ea"/>
                <a:cs typeface="Gentona"/>
              </a:defRPr>
            </a:lvl1pPr>
          </a:lstStyle>
          <a:p>
            <a:pPr lvl="0"/>
            <a:r>
              <a:rPr lang="en-US" dirty="0"/>
              <a:t>CLICK TO ADD TITLE SETUP LINE</a:t>
            </a:r>
          </a:p>
        </p:txBody>
      </p:sp>
      <p:sp>
        <p:nvSpPr>
          <p:cNvPr id="23" name="Content Placeholder 22">
            <a:extLst>
              <a:ext uri="{FF2B5EF4-FFF2-40B4-BE49-F238E27FC236}">
                <a16:creationId xmlns:a16="http://schemas.microsoft.com/office/drawing/2014/main" id="{FDFEE17F-16C8-9E49-ADE9-47B1D092EB2B}"/>
              </a:ext>
            </a:extLst>
          </p:cNvPr>
          <p:cNvSpPr>
            <a:spLocks noGrp="1"/>
          </p:cNvSpPr>
          <p:nvPr userDrawn="1">
            <p:ph sz="quarter" idx="11" hasCustomPrompt="1"/>
          </p:nvPr>
        </p:nvSpPr>
        <p:spPr>
          <a:xfrm>
            <a:off x="0" y="5739525"/>
            <a:ext cx="5544252" cy="1150938"/>
          </a:xfrm>
        </p:spPr>
        <p:txBody>
          <a:bodyPr lIns="0" tIns="0" rIns="0" bIns="0">
            <a:noAutofit/>
          </a:bodyPr>
          <a:lstStyle>
            <a:lvl1pPr marL="0" indent="0" algn="ctr">
              <a:buNone/>
              <a:defRPr sz="1600" spc="300">
                <a:solidFill>
                  <a:schemeClr val="accent1"/>
                </a:solidFill>
              </a:defRPr>
            </a:lvl1pPr>
          </a:lstStyle>
          <a:p>
            <a:pPr lvl="0"/>
            <a:r>
              <a:rPr lang="en-US" dirty="0"/>
              <a:t>CLICK TO ADD DATE</a:t>
            </a:r>
          </a:p>
        </p:txBody>
      </p:sp>
      <p:sp>
        <p:nvSpPr>
          <p:cNvPr id="25" name="Content Placeholder 24">
            <a:extLst>
              <a:ext uri="{FF2B5EF4-FFF2-40B4-BE49-F238E27FC236}">
                <a16:creationId xmlns:a16="http://schemas.microsoft.com/office/drawing/2014/main" id="{C9DE3EB8-5B13-544E-A2D2-7BD2EFD290D6}"/>
              </a:ext>
            </a:extLst>
          </p:cNvPr>
          <p:cNvSpPr>
            <a:spLocks noGrp="1"/>
          </p:cNvSpPr>
          <p:nvPr userDrawn="1">
            <p:ph sz="quarter" idx="12" hasCustomPrompt="1"/>
          </p:nvPr>
        </p:nvSpPr>
        <p:spPr>
          <a:xfrm>
            <a:off x="6647749" y="5739525"/>
            <a:ext cx="5544252" cy="1150938"/>
          </a:xfrm>
        </p:spPr>
        <p:txBody>
          <a:bodyPr lIns="0" tIns="0" rIns="0" bIns="0">
            <a:noAutofit/>
          </a:bodyPr>
          <a:lstStyle>
            <a:lvl1pPr marL="0" indent="0" algn="ctr">
              <a:buNone/>
              <a:defRPr sz="1600" spc="300">
                <a:solidFill>
                  <a:schemeClr val="accent1"/>
                </a:solidFill>
              </a:defRPr>
            </a:lvl1pPr>
          </a:lstStyle>
          <a:p>
            <a:pPr lvl="0"/>
            <a:r>
              <a:rPr lang="en-US" dirty="0"/>
              <a:t>CLICK TO ADD PRESENTER NAME</a:t>
            </a:r>
          </a:p>
        </p:txBody>
      </p:sp>
      <p:pic>
        <p:nvPicPr>
          <p:cNvPr id="13" name="Picture 12">
            <a:extLst>
              <a:ext uri="{FF2B5EF4-FFF2-40B4-BE49-F238E27FC236}">
                <a16:creationId xmlns:a16="http://schemas.microsoft.com/office/drawing/2014/main" id="{E441474E-F800-A54C-ADC8-4B3620CFAD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85664" y="5346392"/>
            <a:ext cx="1210249" cy="1210249"/>
          </a:xfrm>
          <a:prstGeom prst="rect">
            <a:avLst/>
          </a:prstGeom>
        </p:spPr>
      </p:pic>
    </p:spTree>
    <p:extLst>
      <p:ext uri="{BB962C8B-B14F-4D97-AF65-F5344CB8AC3E}">
        <p14:creationId xmlns:p14="http://schemas.microsoft.com/office/powerpoint/2010/main" val="1563675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Text-Orang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617791" cy="341135"/>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4"/>
            <a:ext cx="11617791" cy="341121"/>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64F787-285A-BC45-970D-B12BA183E82D}"/>
              </a:ext>
            </a:extLst>
          </p:cNvPr>
          <p:cNvCxnSpPr/>
          <p:nvPr userDrawn="1"/>
        </p:nvCxnSpPr>
        <p:spPr>
          <a:xfrm>
            <a:off x="6096000" y="1999488"/>
            <a:ext cx="0" cy="38039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574675" y="2000251"/>
            <a:ext cx="5521325" cy="413340"/>
          </a:xfrm>
        </p:spPr>
        <p:txBody>
          <a:bodyPr lIns="0" tIns="0" rIns="0" bIns="0">
            <a:noAutofit/>
          </a:bodyPr>
          <a:lstStyle>
            <a:lvl1pPr marL="0" indent="0">
              <a:buNone/>
              <a:defRPr sz="3200" b="1" i="0">
                <a:solidFill>
                  <a:schemeClr val="accent1"/>
                </a:solidFill>
                <a:latin typeface="Gentona Book" pitchFamily="2" charset="77"/>
              </a:defRPr>
            </a:lvl1pPr>
          </a:lstStyle>
          <a:p>
            <a:pPr lvl="0"/>
            <a:r>
              <a:rPr lang="en-US" dirty="0"/>
              <a:t>Click to Add Section Header</a:t>
            </a:r>
          </a:p>
        </p:txBody>
      </p:sp>
      <p:sp>
        <p:nvSpPr>
          <p:cNvPr id="13" name="Text Placeholder 12">
            <a:extLst>
              <a:ext uri="{FF2B5EF4-FFF2-40B4-BE49-F238E27FC236}">
                <a16:creationId xmlns:a16="http://schemas.microsoft.com/office/drawing/2014/main" id="{B7C3301D-52FD-F645-BC99-260737FC0B54}"/>
              </a:ext>
            </a:extLst>
          </p:cNvPr>
          <p:cNvSpPr>
            <a:spLocks noGrp="1"/>
          </p:cNvSpPr>
          <p:nvPr>
            <p:ph type="body" sz="quarter" idx="20" hasCustomPrompt="1"/>
          </p:nvPr>
        </p:nvSpPr>
        <p:spPr>
          <a:xfrm>
            <a:off x="574203" y="2629393"/>
            <a:ext cx="5121275"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27" name="Text Placeholder 7">
            <a:extLst>
              <a:ext uri="{FF2B5EF4-FFF2-40B4-BE49-F238E27FC236}">
                <a16:creationId xmlns:a16="http://schemas.microsoft.com/office/drawing/2014/main" id="{477777DB-EE5F-6B46-BBF8-3BCDCAC47457}"/>
              </a:ext>
            </a:extLst>
          </p:cNvPr>
          <p:cNvSpPr>
            <a:spLocks noGrp="1"/>
          </p:cNvSpPr>
          <p:nvPr>
            <p:ph type="body" sz="quarter" idx="21" hasCustomPrompt="1"/>
          </p:nvPr>
        </p:nvSpPr>
        <p:spPr>
          <a:xfrm>
            <a:off x="6760056" y="2723124"/>
            <a:ext cx="5521325" cy="341123"/>
          </a:xfrm>
        </p:spPr>
        <p:txBody>
          <a:bodyPr lIns="0" tIns="0" rIns="0" bIns="0">
            <a:noAutofit/>
          </a:bodyPr>
          <a:lstStyle>
            <a:lvl1pPr marL="0" indent="0">
              <a:buNone/>
              <a:defRPr sz="2000" b="1" i="0">
                <a:solidFill>
                  <a:schemeClr val="accent1"/>
                </a:solidFill>
                <a:latin typeface="Gentona Book" pitchFamily="2" charset="77"/>
              </a:defRPr>
            </a:lvl1pPr>
          </a:lstStyle>
          <a:p>
            <a:pPr lvl="0"/>
            <a:r>
              <a:rPr lang="en-US" dirty="0"/>
              <a:t>CLICK TO SHORTLIST HERE</a:t>
            </a:r>
          </a:p>
        </p:txBody>
      </p:sp>
      <p:sp>
        <p:nvSpPr>
          <p:cNvPr id="15" name="Text Placeholder 14">
            <a:extLst>
              <a:ext uri="{FF2B5EF4-FFF2-40B4-BE49-F238E27FC236}">
                <a16:creationId xmlns:a16="http://schemas.microsoft.com/office/drawing/2014/main" id="{21CC634B-0291-CE49-9506-827956D21E09}"/>
              </a:ext>
            </a:extLst>
          </p:cNvPr>
          <p:cNvSpPr>
            <a:spLocks noGrp="1"/>
          </p:cNvSpPr>
          <p:nvPr>
            <p:ph type="body" sz="quarter" idx="22" hasCustomPrompt="1"/>
          </p:nvPr>
        </p:nvSpPr>
        <p:spPr>
          <a:xfrm>
            <a:off x="6760056" y="3138981"/>
            <a:ext cx="4549775" cy="2817812"/>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120650" marR="0" lvl="0" indent="-1206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list item</a:t>
            </a:r>
          </a:p>
        </p:txBody>
      </p:sp>
      <p:sp>
        <p:nvSpPr>
          <p:cNvPr id="4" name="Rectangle 3">
            <a:extLst>
              <a:ext uri="{FF2B5EF4-FFF2-40B4-BE49-F238E27FC236}">
                <a16:creationId xmlns:a16="http://schemas.microsoft.com/office/drawing/2014/main" id="{0FCF70B2-F119-F49D-8E82-8DECF25F79FF}"/>
              </a:ext>
            </a:extLst>
          </p:cNvPr>
          <p:cNvSpPr/>
          <p:nvPr userDrawn="1"/>
        </p:nvSpPr>
        <p:spPr>
          <a:xfrm>
            <a:off x="0" y="0"/>
            <a:ext cx="12191994" cy="299321"/>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837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Text-Orang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617797" cy="299333"/>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4"/>
            <a:ext cx="11617797" cy="299321"/>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DD69400-28DC-3D44-8BE8-C8291A41706A}"/>
              </a:ext>
            </a:extLst>
          </p:cNvPr>
          <p:cNvSpPr>
            <a:spLocks noGrp="1"/>
          </p:cNvSpPr>
          <p:nvPr>
            <p:ph type="body" sz="quarter" idx="18" hasCustomPrompt="1"/>
          </p:nvPr>
        </p:nvSpPr>
        <p:spPr>
          <a:xfrm>
            <a:off x="574203" y="2060702"/>
            <a:ext cx="10954182" cy="4167061"/>
          </a:xfrm>
        </p:spPr>
        <p:txBody>
          <a:bodyPr>
            <a:normAutofit/>
          </a:bodyPr>
          <a:lstStyle>
            <a:lvl1pPr>
              <a:defRPr sz="1800" b="0" i="0">
                <a:latin typeface="Gentona Light" pitchFamily="2" charset="77"/>
              </a:defRPr>
            </a:lvl1pPr>
            <a:lvl2pPr>
              <a:defRPr sz="1800" b="0" i="0">
                <a:latin typeface="Gentona Light" pitchFamily="2" charset="77"/>
              </a:defRPr>
            </a:lvl2pPr>
            <a:lvl3pPr>
              <a:defRPr sz="1800" b="0" i="0">
                <a:latin typeface="Gentona Light" pitchFamily="2" charset="77"/>
              </a:defRPr>
            </a:lvl3pPr>
            <a:lvl4pPr>
              <a:defRPr sz="1800" b="0" i="0">
                <a:latin typeface="Gentona Light" pitchFamily="2" charset="77"/>
              </a:defRPr>
            </a:lvl4pPr>
            <a:lvl5pPr>
              <a:defRPr sz="1800" b="0" i="0">
                <a:latin typeface="Gentona Light" pitchFamily="2" charset="77"/>
              </a:defRPr>
            </a:lvl5pPr>
          </a:lstStyle>
          <a:p>
            <a:pPr lvl="0"/>
            <a:r>
              <a:rPr lang="en-US" dirty="0"/>
              <a:t>Click to Add Text Here</a:t>
            </a:r>
          </a:p>
          <a:p>
            <a:pPr lvl="1"/>
            <a:r>
              <a:rPr lang="en-US" dirty="0"/>
              <a:t>Text</a:t>
            </a:r>
          </a:p>
          <a:p>
            <a:pPr lvl="2"/>
            <a:r>
              <a:rPr lang="en-US" dirty="0"/>
              <a:t>Text</a:t>
            </a:r>
          </a:p>
          <a:p>
            <a:pPr lvl="3"/>
            <a:r>
              <a:rPr lang="en-US" dirty="0"/>
              <a:t>Text</a:t>
            </a:r>
          </a:p>
          <a:p>
            <a:pPr lvl="4"/>
            <a:r>
              <a:rPr lang="en-US" dirty="0"/>
              <a:t>Text</a:t>
            </a:r>
          </a:p>
        </p:txBody>
      </p:sp>
      <p:sp>
        <p:nvSpPr>
          <p:cNvPr id="3" name="Rectangle 2">
            <a:extLst>
              <a:ext uri="{FF2B5EF4-FFF2-40B4-BE49-F238E27FC236}">
                <a16:creationId xmlns:a16="http://schemas.microsoft.com/office/drawing/2014/main" id="{E76B4D16-6C84-E032-9F75-686D355DFD99}"/>
              </a:ext>
            </a:extLst>
          </p:cNvPr>
          <p:cNvSpPr/>
          <p:nvPr userDrawn="1"/>
        </p:nvSpPr>
        <p:spPr>
          <a:xfrm>
            <a:off x="0" y="0"/>
            <a:ext cx="12192000" cy="299321"/>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123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Text-Orang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641202" cy="299325"/>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4"/>
            <a:ext cx="11641202" cy="299313"/>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574675" y="2000251"/>
            <a:ext cx="5521325" cy="413340"/>
          </a:xfrm>
        </p:spPr>
        <p:txBody>
          <a:bodyPr lIns="0" tIns="0" rIns="0" bIns="0">
            <a:noAutofit/>
          </a:bodyPr>
          <a:lstStyle>
            <a:lvl1pPr marL="0" indent="0">
              <a:buNone/>
              <a:defRPr sz="3200" b="1" i="0">
                <a:solidFill>
                  <a:schemeClr val="accent1"/>
                </a:solidFill>
                <a:latin typeface="Gentona Book" pitchFamily="2" charset="77"/>
              </a:defRPr>
            </a:lvl1pPr>
          </a:lstStyle>
          <a:p>
            <a:pPr lvl="0"/>
            <a:r>
              <a:rPr lang="en-US" dirty="0"/>
              <a:t>Click to Add Section Header</a:t>
            </a:r>
          </a:p>
        </p:txBody>
      </p:sp>
      <p:sp>
        <p:nvSpPr>
          <p:cNvPr id="13" name="Text Placeholder 12">
            <a:extLst>
              <a:ext uri="{FF2B5EF4-FFF2-40B4-BE49-F238E27FC236}">
                <a16:creationId xmlns:a16="http://schemas.microsoft.com/office/drawing/2014/main" id="{B7C3301D-52FD-F645-BC99-260737FC0B54}"/>
              </a:ext>
            </a:extLst>
          </p:cNvPr>
          <p:cNvSpPr>
            <a:spLocks noGrp="1"/>
          </p:cNvSpPr>
          <p:nvPr>
            <p:ph type="body" sz="quarter" idx="20" hasCustomPrompt="1"/>
          </p:nvPr>
        </p:nvSpPr>
        <p:spPr>
          <a:xfrm>
            <a:off x="574203" y="2629393"/>
            <a:ext cx="5168229"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14" name="Text Placeholder 12">
            <a:extLst>
              <a:ext uri="{FF2B5EF4-FFF2-40B4-BE49-F238E27FC236}">
                <a16:creationId xmlns:a16="http://schemas.microsoft.com/office/drawing/2014/main" id="{A3C8757A-241D-0240-807A-D467571482BB}"/>
              </a:ext>
            </a:extLst>
          </p:cNvPr>
          <p:cNvSpPr>
            <a:spLocks noGrp="1"/>
          </p:cNvSpPr>
          <p:nvPr>
            <p:ph type="body" sz="quarter" idx="21" hasCustomPrompt="1"/>
          </p:nvPr>
        </p:nvSpPr>
        <p:spPr>
          <a:xfrm>
            <a:off x="6145947" y="2629393"/>
            <a:ext cx="5168229"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3" name="Rectangle 2">
            <a:extLst>
              <a:ext uri="{FF2B5EF4-FFF2-40B4-BE49-F238E27FC236}">
                <a16:creationId xmlns:a16="http://schemas.microsoft.com/office/drawing/2014/main" id="{FC747363-22EE-FAFD-F491-FF11A5D3113F}"/>
              </a:ext>
            </a:extLst>
          </p:cNvPr>
          <p:cNvSpPr/>
          <p:nvPr userDrawn="1"/>
        </p:nvSpPr>
        <p:spPr>
          <a:xfrm>
            <a:off x="-11703" y="0"/>
            <a:ext cx="12203703" cy="299321"/>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920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Text-Orang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617797" cy="334682"/>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5"/>
            <a:ext cx="11617797" cy="334668"/>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574675" y="2000251"/>
            <a:ext cx="5521325" cy="413340"/>
          </a:xfrm>
        </p:spPr>
        <p:txBody>
          <a:bodyPr lIns="0" tIns="0" rIns="0" bIns="0">
            <a:noAutofit/>
          </a:bodyPr>
          <a:lstStyle>
            <a:lvl1pPr marL="0" indent="0">
              <a:buNone/>
              <a:defRPr sz="3200" b="1" i="0">
                <a:solidFill>
                  <a:schemeClr val="accent1"/>
                </a:solidFill>
                <a:latin typeface="Gentona Book" pitchFamily="2" charset="77"/>
              </a:defRPr>
            </a:lvl1pPr>
          </a:lstStyle>
          <a:p>
            <a:pPr lvl="0"/>
            <a:r>
              <a:rPr lang="en-US" dirty="0"/>
              <a:t>Click to Add Section Header</a:t>
            </a:r>
          </a:p>
        </p:txBody>
      </p:sp>
      <p:sp>
        <p:nvSpPr>
          <p:cNvPr id="4" name="Text Placeholder 3">
            <a:extLst>
              <a:ext uri="{FF2B5EF4-FFF2-40B4-BE49-F238E27FC236}">
                <a16:creationId xmlns:a16="http://schemas.microsoft.com/office/drawing/2014/main" id="{3161FB7C-4023-4845-8951-9DDECD6B5AC8}"/>
              </a:ext>
            </a:extLst>
          </p:cNvPr>
          <p:cNvSpPr>
            <a:spLocks noGrp="1"/>
          </p:cNvSpPr>
          <p:nvPr>
            <p:ph type="body" sz="quarter" idx="19" hasCustomPrompt="1"/>
          </p:nvPr>
        </p:nvSpPr>
        <p:spPr>
          <a:xfrm>
            <a:off x="574675" y="2730500"/>
            <a:ext cx="5521325" cy="3865563"/>
          </a:xfrm>
        </p:spPr>
        <p:txBody>
          <a:bodyPr lIns="0" tIns="0" rIns="0" bIns="0">
            <a:noAutofit/>
          </a:bodyPr>
          <a:lstStyle>
            <a:lvl1pPr marL="11112"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latin typeface="Gentona Book" pitchFamily="2" charset="77"/>
              </a:defRPr>
            </a:lvl1pPr>
            <a:lvl2pPr marL="180975" indent="-169863">
              <a:tabLst/>
              <a:defRPr sz="2000" b="0" i="0">
                <a:latin typeface="Gentona Book" pitchFamily="2" charset="77"/>
              </a:defRPr>
            </a:lvl2pPr>
            <a:lvl3pPr marL="180975" indent="-169863">
              <a:tabLst/>
              <a:defRPr sz="2000" b="0" i="0">
                <a:latin typeface="Gentona Book" pitchFamily="2" charset="77"/>
              </a:defRPr>
            </a:lvl3pPr>
            <a:lvl4pPr marL="180975" indent="-169863">
              <a:tabLst/>
              <a:defRPr sz="2000" b="0" i="0">
                <a:latin typeface="Gentona Book" pitchFamily="2" charset="77"/>
              </a:defRPr>
            </a:lvl4pPr>
            <a:lvl5pPr marL="180975" indent="-169863">
              <a:tabLst/>
              <a:defRPr sz="2000" b="0" i="0">
                <a:latin typeface="Gentona Book" pitchFamily="2" charset="77"/>
              </a:defRPr>
            </a:lvl5pPr>
          </a:lstStyle>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lvl="0"/>
            <a:endParaRPr lang="en-US" dirty="0"/>
          </a:p>
        </p:txBody>
      </p:sp>
      <p:sp>
        <p:nvSpPr>
          <p:cNvPr id="15" name="Text Placeholder 3">
            <a:extLst>
              <a:ext uri="{FF2B5EF4-FFF2-40B4-BE49-F238E27FC236}">
                <a16:creationId xmlns:a16="http://schemas.microsoft.com/office/drawing/2014/main" id="{E6B2B4E8-858F-E442-A0C0-2604E30ACC19}"/>
              </a:ext>
            </a:extLst>
          </p:cNvPr>
          <p:cNvSpPr>
            <a:spLocks noGrp="1"/>
          </p:cNvSpPr>
          <p:nvPr>
            <p:ph type="body" sz="quarter" idx="20" hasCustomPrompt="1"/>
          </p:nvPr>
        </p:nvSpPr>
        <p:spPr>
          <a:xfrm>
            <a:off x="6097651" y="2730500"/>
            <a:ext cx="5521325" cy="3865563"/>
          </a:xfrm>
        </p:spPr>
        <p:txBody>
          <a:bodyPr lIns="0" tIns="0" rIns="0" bIns="0">
            <a:noAutofit/>
          </a:bodyPr>
          <a:lstStyle>
            <a:lvl1pPr marL="11112"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latin typeface="Gentona Book" pitchFamily="2" charset="77"/>
              </a:defRPr>
            </a:lvl1pPr>
            <a:lvl2pPr marL="180975" indent="-169863">
              <a:tabLst/>
              <a:defRPr sz="2000" b="0" i="0">
                <a:latin typeface="Gentona Book" pitchFamily="2" charset="77"/>
              </a:defRPr>
            </a:lvl2pPr>
            <a:lvl3pPr marL="180975" indent="-169863">
              <a:tabLst/>
              <a:defRPr sz="2000" b="0" i="0">
                <a:latin typeface="Gentona Book" pitchFamily="2" charset="77"/>
              </a:defRPr>
            </a:lvl3pPr>
            <a:lvl4pPr marL="180975" indent="-169863">
              <a:tabLst/>
              <a:defRPr sz="2000" b="0" i="0">
                <a:latin typeface="Gentona Book" pitchFamily="2" charset="77"/>
              </a:defRPr>
            </a:lvl4pPr>
            <a:lvl5pPr marL="180975" indent="-169863">
              <a:tabLst/>
              <a:defRPr sz="2000" b="0" i="0">
                <a:latin typeface="Gentona Book" pitchFamily="2" charset="77"/>
              </a:defRPr>
            </a:lvl5pPr>
          </a:lstStyle>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lvl="0"/>
            <a:endParaRPr lang="en-US" dirty="0"/>
          </a:p>
        </p:txBody>
      </p:sp>
      <p:sp>
        <p:nvSpPr>
          <p:cNvPr id="3" name="Rectangle 2">
            <a:extLst>
              <a:ext uri="{FF2B5EF4-FFF2-40B4-BE49-F238E27FC236}">
                <a16:creationId xmlns:a16="http://schemas.microsoft.com/office/drawing/2014/main" id="{0462ACCD-0A7A-A55B-B14C-36552183153D}"/>
              </a:ext>
            </a:extLst>
          </p:cNvPr>
          <p:cNvSpPr/>
          <p:nvPr userDrawn="1"/>
        </p:nvSpPr>
        <p:spPr>
          <a:xfrm>
            <a:off x="0" y="0"/>
            <a:ext cx="12192000" cy="299321"/>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554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Text-Orange-Bo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74203" y="723353"/>
            <a:ext cx="11617797" cy="313740"/>
          </a:xfrm>
        </p:spPr>
        <p:txBody>
          <a:bodyPr lIns="0" tIns="0" rIns="0" bIns="0" anchor="t" anchorCtr="0">
            <a:noAutofit/>
          </a:bodyPr>
          <a:lstStyle>
            <a:lvl1pPr algn="l">
              <a:lnSpc>
                <a:spcPct val="90000"/>
              </a:lnSpc>
              <a:defRPr sz="1800" b="1" i="0" spc="100" baseline="0">
                <a:solidFill>
                  <a:schemeClr val="accent2"/>
                </a:solidFill>
                <a:latin typeface="Obviously Extd Medi" pitchFamily="82" charset="77"/>
              </a:defRPr>
            </a:lvl1pPr>
          </a:lstStyle>
          <a:p>
            <a:r>
              <a:rPr lang="en-US" dirty="0"/>
              <a:t>CLICK TO 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574203" y="435564"/>
            <a:ext cx="11617797" cy="313727"/>
          </a:xfrm>
        </p:spPr>
        <p:txBody>
          <a:bodyPr lIns="0" tIns="0" rIns="0" bIns="0">
            <a:noAutofit/>
          </a:bodyPr>
          <a:lstStyle>
            <a:lvl1pPr marL="0" indent="0">
              <a:buNone/>
              <a:defRPr sz="1200" b="1" i="1" spc="100" baseline="0">
                <a:solidFill>
                  <a:schemeClr val="accent1"/>
                </a:solidFill>
                <a:latin typeface="Obviously Wide Lght" pitchFamily="82" charset="77"/>
              </a:defRPr>
            </a:lvl1pPr>
          </a:lstStyle>
          <a:p>
            <a:pPr lvl="0"/>
            <a:r>
              <a:rPr lang="en-US" dirty="0"/>
              <a:t>CLICK TO ADD SUBTITLE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A71C966-8BC3-1780-D645-67B95C3F07CB}"/>
              </a:ext>
            </a:extLst>
          </p:cNvPr>
          <p:cNvSpPr/>
          <p:nvPr userDrawn="1"/>
        </p:nvSpPr>
        <p:spPr>
          <a:xfrm>
            <a:off x="0" y="0"/>
            <a:ext cx="12192000" cy="299321"/>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059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2E5765-0B75-A587-F399-F93DD15188B6}"/>
              </a:ext>
            </a:extLst>
          </p:cNvPr>
          <p:cNvSpPr>
            <a:spLocks noGrp="1"/>
          </p:cNvSpPr>
          <p:nvPr>
            <p:ph type="dt" sz="half" idx="10"/>
          </p:nvPr>
        </p:nvSpPr>
        <p:spPr/>
        <p:txBody>
          <a:bodyPr/>
          <a:lstStyle/>
          <a:p>
            <a:fld id="{2F849840-1793-0B41-BE74-CC87575F85A7}" type="datetimeFigureOut">
              <a:rPr lang="en-US" smtClean="0"/>
              <a:t>1/21/2025</a:t>
            </a:fld>
            <a:endParaRPr lang="en-US"/>
          </a:p>
        </p:txBody>
      </p:sp>
      <p:sp>
        <p:nvSpPr>
          <p:cNvPr id="3" name="Footer Placeholder 2">
            <a:extLst>
              <a:ext uri="{FF2B5EF4-FFF2-40B4-BE49-F238E27FC236}">
                <a16:creationId xmlns:a16="http://schemas.microsoft.com/office/drawing/2014/main" id="{55F11342-822B-1921-EDDF-A042D86CA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6EB369-29B4-0515-11E3-8CF4E8BBA7A9}"/>
              </a:ext>
            </a:extLst>
          </p:cNvPr>
          <p:cNvSpPr>
            <a:spLocks noGrp="1"/>
          </p:cNvSpPr>
          <p:nvPr>
            <p:ph type="sldNum" sz="quarter" idx="12"/>
          </p:nvPr>
        </p:nvSpPr>
        <p:spPr/>
        <p:txBody>
          <a:bodyPr/>
          <a:lstStyle/>
          <a:p>
            <a:fld id="{93942D70-CD3B-6A4F-9CF3-1E73A290516A}" type="slidenum">
              <a:rPr lang="en-US" smtClean="0"/>
              <a:t>‹#›</a:t>
            </a:fld>
            <a:endParaRPr lang="en-US"/>
          </a:p>
        </p:txBody>
      </p:sp>
    </p:spTree>
    <p:extLst>
      <p:ext uri="{BB962C8B-B14F-4D97-AF65-F5344CB8AC3E}">
        <p14:creationId xmlns:p14="http://schemas.microsoft.com/office/powerpoint/2010/main" val="355958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Title-Streamline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7BD831-EAF6-B2C6-7FF5-156C2B04AE66}"/>
              </a:ext>
            </a:extLst>
          </p:cNvPr>
          <p:cNvSpPr/>
          <p:nvPr userDrawn="1"/>
        </p:nvSpPr>
        <p:spPr>
          <a:xfrm>
            <a:off x="0" y="0"/>
            <a:ext cx="12192000" cy="4630422"/>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8CDC4-F842-5844-AD41-00DFCF8B195F}"/>
              </a:ext>
            </a:extLst>
          </p:cNvPr>
          <p:cNvSpPr>
            <a:spLocks noGrp="1"/>
          </p:cNvSpPr>
          <p:nvPr>
            <p:ph type="ctrTitle" hasCustomPrompt="1"/>
          </p:nvPr>
        </p:nvSpPr>
        <p:spPr>
          <a:xfrm>
            <a:off x="0" y="2295562"/>
            <a:ext cx="12192000" cy="2125968"/>
          </a:xfrm>
        </p:spPr>
        <p:txBody>
          <a:bodyPr lIns="0" tIns="0" rIns="0" bIns="0" anchor="t" anchorCtr="0">
            <a:noAutofit/>
          </a:bodyPr>
          <a:lstStyle>
            <a:lvl1pPr algn="ctr">
              <a:lnSpc>
                <a:spcPct val="80000"/>
              </a:lnSpc>
              <a:defRPr sz="3600" b="1" i="0">
                <a:solidFill>
                  <a:srgbClr val="FFFFFF"/>
                </a:solidFill>
                <a:latin typeface="Obviously Wide Lght" pitchFamily="82" charset="77"/>
              </a:defRPr>
            </a:lvl1pPr>
          </a:lstStyle>
          <a:p>
            <a:r>
              <a:rPr lang="en-US" dirty="0"/>
              <a:t>CLICK TO ADD MAIN TITLE</a:t>
            </a:r>
          </a:p>
        </p:txBody>
      </p:sp>
      <p:sp>
        <p:nvSpPr>
          <p:cNvPr id="3" name="Subtitle 2">
            <a:extLst>
              <a:ext uri="{FF2B5EF4-FFF2-40B4-BE49-F238E27FC236}">
                <a16:creationId xmlns:a16="http://schemas.microsoft.com/office/drawing/2014/main" id="{604EE4B4-1809-204B-A83F-47E1A1F23681}"/>
              </a:ext>
            </a:extLst>
          </p:cNvPr>
          <p:cNvSpPr>
            <a:spLocks noGrp="1"/>
          </p:cNvSpPr>
          <p:nvPr>
            <p:ph type="subTitle" idx="1" hasCustomPrompt="1"/>
          </p:nvPr>
        </p:nvSpPr>
        <p:spPr>
          <a:xfrm>
            <a:off x="0" y="682906"/>
            <a:ext cx="12192000" cy="1225091"/>
          </a:xfrm>
        </p:spPr>
        <p:txBody>
          <a:bodyPr lIns="0" tIns="0" rIns="0" bIns="0" anchor="b" anchorCtr="0">
            <a:noAutofit/>
          </a:bodyPr>
          <a:lstStyle>
            <a:lvl1pPr marL="0" indent="0" algn="ctr">
              <a:spcBef>
                <a:spcPts val="0"/>
              </a:spcBef>
              <a:buNone/>
              <a:defRPr sz="1200" b="1" i="0" spc="100" baseline="0">
                <a:solidFill>
                  <a:schemeClr val="accent1"/>
                </a:solidFill>
                <a:latin typeface="Obviously Wide Semi" pitchFamily="8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OR FURTHER DESCRIPTION, </a:t>
            </a:r>
            <a:br>
              <a:rPr lang="en-US" dirty="0"/>
            </a:br>
            <a:r>
              <a:rPr lang="en-US" dirty="0"/>
              <a:t>AS NECESSARY -CAN BE MULTIPLE LINES</a:t>
            </a:r>
          </a:p>
        </p:txBody>
      </p:sp>
      <p:sp>
        <p:nvSpPr>
          <p:cNvPr id="16" name="Text Placeholder 15">
            <a:extLst>
              <a:ext uri="{FF2B5EF4-FFF2-40B4-BE49-F238E27FC236}">
                <a16:creationId xmlns:a16="http://schemas.microsoft.com/office/drawing/2014/main" id="{DFA1C115-DB67-C448-92EF-186762A3325A}"/>
              </a:ext>
            </a:extLst>
          </p:cNvPr>
          <p:cNvSpPr>
            <a:spLocks noGrp="1"/>
          </p:cNvSpPr>
          <p:nvPr>
            <p:ph type="body" sz="quarter" idx="10" hasCustomPrompt="1"/>
          </p:nvPr>
        </p:nvSpPr>
        <p:spPr>
          <a:xfrm>
            <a:off x="2766348" y="5607569"/>
            <a:ext cx="3096975" cy="309219"/>
          </a:xfrm>
        </p:spPr>
        <p:txBody>
          <a:bodyPr lIns="0" tIns="0" rIns="0" bIns="0">
            <a:noAutofit/>
          </a:bodyPr>
          <a:lstStyle>
            <a:lvl1pPr marL="0" indent="0" algn="r">
              <a:buFont typeface="Arial" panose="020B0604020202020204" pitchFamily="34" charset="0"/>
              <a:buNone/>
              <a:defRPr sz="1000" b="1" i="0" spc="100" baseline="0">
                <a:solidFill>
                  <a:schemeClr val="accent2"/>
                </a:solidFill>
                <a:latin typeface="Obviously Wide Semi" pitchFamily="82" charset="77"/>
              </a:defRPr>
            </a:lvl1pPr>
          </a:lstStyle>
          <a:p>
            <a:pPr lvl="0"/>
            <a:r>
              <a:rPr lang="en-US" dirty="0"/>
              <a:t>CLICK TO ADD DATE HERE</a:t>
            </a:r>
          </a:p>
        </p:txBody>
      </p:sp>
      <p:sp>
        <p:nvSpPr>
          <p:cNvPr id="18" name="Text Placeholder 17">
            <a:extLst>
              <a:ext uri="{FF2B5EF4-FFF2-40B4-BE49-F238E27FC236}">
                <a16:creationId xmlns:a16="http://schemas.microsoft.com/office/drawing/2014/main" id="{50A5C1CF-F3E7-EB4A-BC97-F192E8DDFEDF}"/>
              </a:ext>
            </a:extLst>
          </p:cNvPr>
          <p:cNvSpPr>
            <a:spLocks noGrp="1"/>
          </p:cNvSpPr>
          <p:nvPr>
            <p:ph type="body" sz="quarter" idx="11" hasCustomPrompt="1"/>
          </p:nvPr>
        </p:nvSpPr>
        <p:spPr>
          <a:xfrm>
            <a:off x="6991408" y="5607569"/>
            <a:ext cx="4345922" cy="365864"/>
          </a:xfrm>
        </p:spPr>
        <p:txBody>
          <a:bodyPr lIns="0" tIns="0" rIns="0" bIns="0">
            <a:noAutofit/>
          </a:bodyPr>
          <a:lstStyle>
            <a:lvl1pPr marL="0" indent="0" algn="l">
              <a:buFont typeface="Arial" panose="020B0604020202020204" pitchFamily="34" charset="0"/>
              <a:buNone/>
              <a:defRPr sz="1000" b="1" i="0" spc="100" baseline="0">
                <a:solidFill>
                  <a:schemeClr val="accent2"/>
                </a:solidFill>
                <a:latin typeface="Obviously Wide Semi" pitchFamily="82" charset="77"/>
              </a:defRPr>
            </a:lvl1pPr>
          </a:lstStyle>
          <a:p>
            <a:pPr lvl="0"/>
            <a:r>
              <a:rPr lang="en-US" dirty="0"/>
              <a:t>CLICK TO ADD PRESENTER NAME HERE</a:t>
            </a:r>
          </a:p>
        </p:txBody>
      </p:sp>
      <p:grpSp>
        <p:nvGrpSpPr>
          <p:cNvPr id="4" name="Group 3">
            <a:extLst>
              <a:ext uri="{FF2B5EF4-FFF2-40B4-BE49-F238E27FC236}">
                <a16:creationId xmlns:a16="http://schemas.microsoft.com/office/drawing/2014/main" id="{6ED70F11-21DB-AE42-A648-9A8FFAA14C90}"/>
              </a:ext>
            </a:extLst>
          </p:cNvPr>
          <p:cNvGrpSpPr/>
          <p:nvPr userDrawn="1"/>
        </p:nvGrpSpPr>
        <p:grpSpPr>
          <a:xfrm>
            <a:off x="6414079" y="5084200"/>
            <a:ext cx="81474" cy="1293117"/>
            <a:chOff x="11708180" y="2750455"/>
            <a:chExt cx="81474" cy="1293117"/>
          </a:xfrm>
        </p:grpSpPr>
        <p:sp>
          <p:nvSpPr>
            <p:cNvPr id="13" name="object 12">
              <a:extLst>
                <a:ext uri="{FF2B5EF4-FFF2-40B4-BE49-F238E27FC236}">
                  <a16:creationId xmlns:a16="http://schemas.microsoft.com/office/drawing/2014/main" id="{9755D1AA-CF36-5A4C-B1E7-E9B3E1BDF158}"/>
                </a:ext>
              </a:extLst>
            </p:cNvPr>
            <p:cNvSpPr/>
            <p:nvPr userDrawn="1"/>
          </p:nvSpPr>
          <p:spPr>
            <a:xfrm>
              <a:off x="11708180" y="3323123"/>
              <a:ext cx="0" cy="720449"/>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14" name="object 22">
              <a:extLst>
                <a:ext uri="{FF2B5EF4-FFF2-40B4-BE49-F238E27FC236}">
                  <a16:creationId xmlns:a16="http://schemas.microsoft.com/office/drawing/2014/main" id="{32A2ED7C-B1C8-514C-BD1B-3D6C75301703}"/>
                </a:ext>
              </a:extLst>
            </p:cNvPr>
            <p:cNvSpPr/>
            <p:nvPr userDrawn="1"/>
          </p:nvSpPr>
          <p:spPr>
            <a:xfrm>
              <a:off x="11789654" y="2750455"/>
              <a:ext cx="0" cy="720449"/>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pic>
        <p:nvPicPr>
          <p:cNvPr id="23" name="Picture 22">
            <a:extLst>
              <a:ext uri="{FF2B5EF4-FFF2-40B4-BE49-F238E27FC236}">
                <a16:creationId xmlns:a16="http://schemas.microsoft.com/office/drawing/2014/main" id="{EE71B562-D799-2B48-8D52-9BF0A7E1D1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8783" y="5147073"/>
            <a:ext cx="1028021" cy="1028021"/>
          </a:xfrm>
          <a:prstGeom prst="rect">
            <a:avLst/>
          </a:prstGeom>
        </p:spPr>
      </p:pic>
    </p:spTree>
    <p:extLst>
      <p:ext uri="{BB962C8B-B14F-4D97-AF65-F5344CB8AC3E}">
        <p14:creationId xmlns:p14="http://schemas.microsoft.com/office/powerpoint/2010/main" val="2220173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Title-Streamline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50F0F6-C41D-29FC-51D4-0EE6EBA9D52B}"/>
              </a:ext>
            </a:extLst>
          </p:cNvPr>
          <p:cNvSpPr/>
          <p:nvPr userDrawn="1"/>
        </p:nvSpPr>
        <p:spPr>
          <a:xfrm>
            <a:off x="0" y="0"/>
            <a:ext cx="12192000" cy="4630420"/>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8CDC4-F842-5844-AD41-00DFCF8B195F}"/>
              </a:ext>
            </a:extLst>
          </p:cNvPr>
          <p:cNvSpPr>
            <a:spLocks noGrp="1"/>
          </p:cNvSpPr>
          <p:nvPr>
            <p:ph type="ctrTitle" hasCustomPrompt="1"/>
          </p:nvPr>
        </p:nvSpPr>
        <p:spPr>
          <a:xfrm>
            <a:off x="0" y="2295562"/>
            <a:ext cx="12192000" cy="2125968"/>
          </a:xfrm>
        </p:spPr>
        <p:txBody>
          <a:bodyPr lIns="0" tIns="0" rIns="0" bIns="0" anchor="t" anchorCtr="0">
            <a:noAutofit/>
          </a:bodyPr>
          <a:lstStyle>
            <a:lvl1pPr algn="ctr">
              <a:lnSpc>
                <a:spcPct val="80000"/>
              </a:lnSpc>
              <a:defRPr sz="3600" b="1" i="0">
                <a:solidFill>
                  <a:srgbClr val="FFFFFF"/>
                </a:solidFill>
                <a:latin typeface="Obviously Wide Lght" pitchFamily="82" charset="77"/>
              </a:defRPr>
            </a:lvl1pPr>
          </a:lstStyle>
          <a:p>
            <a:r>
              <a:rPr lang="en-US" dirty="0"/>
              <a:t>CLICK TO ADD MAIN TITLE</a:t>
            </a:r>
          </a:p>
        </p:txBody>
      </p:sp>
      <p:sp>
        <p:nvSpPr>
          <p:cNvPr id="3" name="Subtitle 2">
            <a:extLst>
              <a:ext uri="{FF2B5EF4-FFF2-40B4-BE49-F238E27FC236}">
                <a16:creationId xmlns:a16="http://schemas.microsoft.com/office/drawing/2014/main" id="{604EE4B4-1809-204B-A83F-47E1A1F23681}"/>
              </a:ext>
            </a:extLst>
          </p:cNvPr>
          <p:cNvSpPr>
            <a:spLocks noGrp="1"/>
          </p:cNvSpPr>
          <p:nvPr>
            <p:ph type="subTitle" idx="1" hasCustomPrompt="1"/>
          </p:nvPr>
        </p:nvSpPr>
        <p:spPr>
          <a:xfrm>
            <a:off x="0" y="682906"/>
            <a:ext cx="12192000" cy="1225091"/>
          </a:xfrm>
        </p:spPr>
        <p:txBody>
          <a:bodyPr lIns="0" tIns="0" rIns="0" bIns="0" anchor="b" anchorCtr="0">
            <a:noAutofit/>
          </a:bodyPr>
          <a:lstStyle>
            <a:lvl1pPr marL="0" indent="0" algn="ctr">
              <a:spcBef>
                <a:spcPts val="0"/>
              </a:spcBef>
              <a:buNone/>
              <a:defRPr sz="1200" b="1" i="0" spc="100" baseline="0">
                <a:solidFill>
                  <a:schemeClr val="accent2"/>
                </a:solidFill>
                <a:latin typeface="Obviously Wide Semi" pitchFamily="8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OR FURTHER DESCRIPTION, </a:t>
            </a:r>
            <a:br>
              <a:rPr lang="en-US" dirty="0"/>
            </a:br>
            <a:r>
              <a:rPr lang="en-US" dirty="0"/>
              <a:t>AS NECESSARY -CAN BE MULTIPLE LINES</a:t>
            </a:r>
          </a:p>
        </p:txBody>
      </p:sp>
      <p:sp>
        <p:nvSpPr>
          <p:cNvPr id="16" name="Text Placeholder 15">
            <a:extLst>
              <a:ext uri="{FF2B5EF4-FFF2-40B4-BE49-F238E27FC236}">
                <a16:creationId xmlns:a16="http://schemas.microsoft.com/office/drawing/2014/main" id="{DFA1C115-DB67-C448-92EF-186762A3325A}"/>
              </a:ext>
            </a:extLst>
          </p:cNvPr>
          <p:cNvSpPr>
            <a:spLocks noGrp="1"/>
          </p:cNvSpPr>
          <p:nvPr>
            <p:ph type="body" sz="quarter" idx="10" hasCustomPrompt="1"/>
          </p:nvPr>
        </p:nvSpPr>
        <p:spPr>
          <a:xfrm>
            <a:off x="2766348" y="5607569"/>
            <a:ext cx="3096975" cy="309219"/>
          </a:xfrm>
        </p:spPr>
        <p:txBody>
          <a:bodyPr lIns="0" tIns="0" rIns="0" bIns="0">
            <a:noAutofit/>
          </a:bodyPr>
          <a:lstStyle>
            <a:lvl1pPr marL="0" indent="0" algn="r">
              <a:buFont typeface="Arial" panose="020B0604020202020204" pitchFamily="34" charset="0"/>
              <a:buNone/>
              <a:defRPr sz="1000" b="1" i="0" spc="100" baseline="0">
                <a:solidFill>
                  <a:schemeClr val="accent1"/>
                </a:solidFill>
                <a:latin typeface="Obviously Wide Semi" pitchFamily="82" charset="77"/>
              </a:defRPr>
            </a:lvl1pPr>
          </a:lstStyle>
          <a:p>
            <a:pPr lvl="0"/>
            <a:r>
              <a:rPr lang="en-US" dirty="0"/>
              <a:t>CLICK TO ADD DATE HERE</a:t>
            </a:r>
          </a:p>
        </p:txBody>
      </p:sp>
      <p:sp>
        <p:nvSpPr>
          <p:cNvPr id="18" name="Text Placeholder 17">
            <a:extLst>
              <a:ext uri="{FF2B5EF4-FFF2-40B4-BE49-F238E27FC236}">
                <a16:creationId xmlns:a16="http://schemas.microsoft.com/office/drawing/2014/main" id="{50A5C1CF-F3E7-EB4A-BC97-F192E8DDFEDF}"/>
              </a:ext>
            </a:extLst>
          </p:cNvPr>
          <p:cNvSpPr>
            <a:spLocks noGrp="1"/>
          </p:cNvSpPr>
          <p:nvPr>
            <p:ph type="body" sz="quarter" idx="11" hasCustomPrompt="1"/>
          </p:nvPr>
        </p:nvSpPr>
        <p:spPr>
          <a:xfrm>
            <a:off x="6991408" y="5607569"/>
            <a:ext cx="4345922" cy="365864"/>
          </a:xfrm>
        </p:spPr>
        <p:txBody>
          <a:bodyPr lIns="0" tIns="0" rIns="0" bIns="0">
            <a:noAutofit/>
          </a:bodyPr>
          <a:lstStyle>
            <a:lvl1pPr marL="0" indent="0" algn="l">
              <a:buFont typeface="Arial" panose="020B0604020202020204" pitchFamily="34" charset="0"/>
              <a:buNone/>
              <a:defRPr sz="1000" b="1" i="0" spc="100" baseline="0">
                <a:solidFill>
                  <a:schemeClr val="accent1"/>
                </a:solidFill>
                <a:latin typeface="Obviously Wide Semi" pitchFamily="82" charset="77"/>
              </a:defRPr>
            </a:lvl1pPr>
          </a:lstStyle>
          <a:p>
            <a:pPr lvl="0"/>
            <a:r>
              <a:rPr lang="en-US" dirty="0"/>
              <a:t>CLICK TO ADD PRESENTER NAME HERE</a:t>
            </a:r>
          </a:p>
        </p:txBody>
      </p:sp>
      <p:pic>
        <p:nvPicPr>
          <p:cNvPr id="23" name="Picture 22">
            <a:extLst>
              <a:ext uri="{FF2B5EF4-FFF2-40B4-BE49-F238E27FC236}">
                <a16:creationId xmlns:a16="http://schemas.microsoft.com/office/drawing/2014/main" id="{EE71B562-D799-2B48-8D52-9BF0A7E1D10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8783" y="5147073"/>
            <a:ext cx="1028021" cy="1028021"/>
          </a:xfrm>
          <a:prstGeom prst="rect">
            <a:avLst/>
          </a:prstGeom>
        </p:spPr>
      </p:pic>
      <p:grpSp>
        <p:nvGrpSpPr>
          <p:cNvPr id="17" name="Group 16">
            <a:extLst>
              <a:ext uri="{FF2B5EF4-FFF2-40B4-BE49-F238E27FC236}">
                <a16:creationId xmlns:a16="http://schemas.microsoft.com/office/drawing/2014/main" id="{40080802-9C1C-174B-9450-760AE8970B43}"/>
              </a:ext>
            </a:extLst>
          </p:cNvPr>
          <p:cNvGrpSpPr/>
          <p:nvPr userDrawn="1"/>
        </p:nvGrpSpPr>
        <p:grpSpPr>
          <a:xfrm>
            <a:off x="6414079" y="5084200"/>
            <a:ext cx="81474" cy="1293117"/>
            <a:chOff x="11708180" y="2750455"/>
            <a:chExt cx="81474" cy="1293117"/>
          </a:xfrm>
        </p:grpSpPr>
        <p:sp>
          <p:nvSpPr>
            <p:cNvPr id="19" name="object 12">
              <a:extLst>
                <a:ext uri="{FF2B5EF4-FFF2-40B4-BE49-F238E27FC236}">
                  <a16:creationId xmlns:a16="http://schemas.microsoft.com/office/drawing/2014/main" id="{D54F02A5-CF51-9D40-B14F-AFBE7ECBA423}"/>
                </a:ext>
              </a:extLst>
            </p:cNvPr>
            <p:cNvSpPr/>
            <p:nvPr userDrawn="1"/>
          </p:nvSpPr>
          <p:spPr>
            <a:xfrm>
              <a:off x="11708180" y="3323123"/>
              <a:ext cx="0" cy="720449"/>
            </a:xfrm>
            <a:custGeom>
              <a:avLst/>
              <a:gdLst/>
              <a:ahLst/>
              <a:cxnLst/>
              <a:rect l="l" t="t" r="r" b="b"/>
              <a:pathLst>
                <a:path h="1367790">
                  <a:moveTo>
                    <a:pt x="0" y="1367591"/>
                  </a:moveTo>
                  <a:lnTo>
                    <a:pt x="0" y="0"/>
                  </a:lnTo>
                </a:path>
              </a:pathLst>
            </a:custGeom>
            <a:ln w="33936">
              <a:solidFill>
                <a:schemeClr val="accent2"/>
              </a:solidFill>
            </a:ln>
          </p:spPr>
          <p:txBody>
            <a:bodyPr wrap="square" lIns="0" tIns="0" rIns="0" bIns="0" rtlCol="0"/>
            <a:lstStyle/>
            <a:p>
              <a:endParaRPr/>
            </a:p>
          </p:txBody>
        </p:sp>
        <p:sp>
          <p:nvSpPr>
            <p:cNvPr id="20" name="object 22">
              <a:extLst>
                <a:ext uri="{FF2B5EF4-FFF2-40B4-BE49-F238E27FC236}">
                  <a16:creationId xmlns:a16="http://schemas.microsoft.com/office/drawing/2014/main" id="{8CE7DCDC-8380-D24D-AA79-D5C30F1E31DA}"/>
                </a:ext>
              </a:extLst>
            </p:cNvPr>
            <p:cNvSpPr/>
            <p:nvPr userDrawn="1"/>
          </p:nvSpPr>
          <p:spPr>
            <a:xfrm>
              <a:off x="11789654" y="2750455"/>
              <a:ext cx="0" cy="720449"/>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spTree>
    <p:extLst>
      <p:ext uri="{BB962C8B-B14F-4D97-AF65-F5344CB8AC3E}">
        <p14:creationId xmlns:p14="http://schemas.microsoft.com/office/powerpoint/2010/main" val="3891184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Title-Streamlin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3AF511-B775-D53F-045F-E32B44D9066D}"/>
              </a:ext>
            </a:extLst>
          </p:cNvPr>
          <p:cNvSpPr/>
          <p:nvPr userDrawn="1"/>
        </p:nvSpPr>
        <p:spPr>
          <a:xfrm>
            <a:off x="-8055" y="5694204"/>
            <a:ext cx="1894726" cy="739306"/>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80450EB-F9ED-C8FD-7688-6F2B34B635A3}"/>
              </a:ext>
            </a:extLst>
          </p:cNvPr>
          <p:cNvSpPr/>
          <p:nvPr userDrawn="1"/>
        </p:nvSpPr>
        <p:spPr>
          <a:xfrm>
            <a:off x="1305518" y="1851949"/>
            <a:ext cx="10886481" cy="1967697"/>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8CDC4-F842-5844-AD41-00DFCF8B195F}"/>
              </a:ext>
            </a:extLst>
          </p:cNvPr>
          <p:cNvSpPr>
            <a:spLocks noGrp="1"/>
          </p:cNvSpPr>
          <p:nvPr>
            <p:ph type="ctrTitle" hasCustomPrompt="1"/>
          </p:nvPr>
        </p:nvSpPr>
        <p:spPr>
          <a:xfrm>
            <a:off x="1307938" y="2546429"/>
            <a:ext cx="10884062" cy="1332380"/>
          </a:xfrm>
        </p:spPr>
        <p:txBody>
          <a:bodyPr lIns="0" tIns="0" rIns="0" bIns="0" anchor="t" anchorCtr="0">
            <a:noAutofit/>
          </a:bodyPr>
          <a:lstStyle>
            <a:lvl1pPr marL="0" algn="ctr" defTabSz="914400" rtl="0" eaLnBrk="1" latinLnBrk="0" hangingPunct="1">
              <a:lnSpc>
                <a:spcPct val="80000"/>
              </a:lnSpc>
              <a:spcBef>
                <a:spcPct val="0"/>
              </a:spcBef>
              <a:buNone/>
              <a:defRPr lang="en-US" sz="4800" b="1" i="1" kern="1200" dirty="0">
                <a:solidFill>
                  <a:srgbClr val="FFFFFF"/>
                </a:solidFill>
                <a:latin typeface="Obviously Wide Lght" pitchFamily="82" charset="77"/>
                <a:ea typeface="+mj-ea"/>
                <a:cs typeface="+mj-cs"/>
              </a:defRPr>
            </a:lvl1pPr>
          </a:lstStyle>
          <a:p>
            <a:r>
              <a:rPr lang="en-US" dirty="0"/>
              <a:t>CLICK TO ADD </a:t>
            </a:r>
            <a:br>
              <a:rPr lang="en-US" dirty="0"/>
            </a:br>
            <a:r>
              <a:rPr lang="en-US" dirty="0"/>
              <a:t>MAIN TITLE</a:t>
            </a:r>
          </a:p>
        </p:txBody>
      </p:sp>
      <p:sp>
        <p:nvSpPr>
          <p:cNvPr id="3" name="Subtitle 2">
            <a:extLst>
              <a:ext uri="{FF2B5EF4-FFF2-40B4-BE49-F238E27FC236}">
                <a16:creationId xmlns:a16="http://schemas.microsoft.com/office/drawing/2014/main" id="{604EE4B4-1809-204B-A83F-47E1A1F23681}"/>
              </a:ext>
            </a:extLst>
          </p:cNvPr>
          <p:cNvSpPr>
            <a:spLocks noGrp="1"/>
          </p:cNvSpPr>
          <p:nvPr>
            <p:ph type="subTitle" idx="1" hasCustomPrompt="1"/>
          </p:nvPr>
        </p:nvSpPr>
        <p:spPr>
          <a:xfrm>
            <a:off x="1307938" y="2070471"/>
            <a:ext cx="10884062" cy="361842"/>
          </a:xfrm>
        </p:spPr>
        <p:txBody>
          <a:bodyPr lIns="0" tIns="0" rIns="0" bIns="0" anchor="b" anchorCtr="0">
            <a:noAutofit/>
          </a:bodyPr>
          <a:lstStyle>
            <a:lvl1pPr marL="0" indent="0" algn="ctr" defTabSz="914400" rtl="0" eaLnBrk="1" latinLnBrk="0" hangingPunct="1">
              <a:lnSpc>
                <a:spcPct val="90000"/>
              </a:lnSpc>
              <a:spcBef>
                <a:spcPts val="0"/>
              </a:spcBef>
              <a:buFont typeface="Arial" panose="020B0604020202020204" pitchFamily="34" charset="0"/>
              <a:buNone/>
              <a:defRPr lang="en-US" sz="1200" b="1" i="0" kern="1200" spc="100" baseline="0" dirty="0">
                <a:solidFill>
                  <a:schemeClr val="accent1"/>
                </a:solidFill>
                <a:latin typeface="Obviously Wide Bold" pitchFamily="82" charset="77"/>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OR FURTHER DESCRIPTION, </a:t>
            </a:r>
            <a:br>
              <a:rPr lang="en-US" dirty="0"/>
            </a:br>
            <a:r>
              <a:rPr lang="en-US" dirty="0"/>
              <a:t>AS NECESSARY -CAN BE MULTIPLE LINES</a:t>
            </a:r>
          </a:p>
        </p:txBody>
      </p:sp>
      <p:sp>
        <p:nvSpPr>
          <p:cNvPr id="30" name="Text Placeholder 15">
            <a:extLst>
              <a:ext uri="{FF2B5EF4-FFF2-40B4-BE49-F238E27FC236}">
                <a16:creationId xmlns:a16="http://schemas.microsoft.com/office/drawing/2014/main" id="{790E0844-3A2A-984A-90D8-1D23964AC98D}"/>
              </a:ext>
            </a:extLst>
          </p:cNvPr>
          <p:cNvSpPr>
            <a:spLocks noGrp="1"/>
          </p:cNvSpPr>
          <p:nvPr>
            <p:ph type="body" sz="quarter" idx="10" hasCustomPrompt="1"/>
          </p:nvPr>
        </p:nvSpPr>
        <p:spPr>
          <a:xfrm>
            <a:off x="2488498" y="5295053"/>
            <a:ext cx="4291584" cy="309219"/>
          </a:xfrm>
        </p:spPr>
        <p:txBody>
          <a:bodyPr lIns="0" tIns="0" rIns="0" bIns="0">
            <a:noAutofit/>
          </a:bodyPr>
          <a:lstStyle>
            <a:lvl1pPr marL="0" indent="0" algn="l">
              <a:buFont typeface="Arial" panose="020B0604020202020204" pitchFamily="34" charset="0"/>
              <a:buNone/>
              <a:defRPr sz="1050" b="1" i="0" spc="100" baseline="0">
                <a:solidFill>
                  <a:schemeClr val="accent2"/>
                </a:solidFill>
                <a:latin typeface="Obviously Wide Bold" pitchFamily="82" charset="77"/>
              </a:defRPr>
            </a:lvl1pPr>
          </a:lstStyle>
          <a:p>
            <a:pPr lvl="0"/>
            <a:r>
              <a:rPr lang="en-US" dirty="0"/>
              <a:t>CLICK TO ADD DATE HERE</a:t>
            </a:r>
          </a:p>
        </p:txBody>
      </p:sp>
      <p:sp>
        <p:nvSpPr>
          <p:cNvPr id="31" name="Text Placeholder 17">
            <a:extLst>
              <a:ext uri="{FF2B5EF4-FFF2-40B4-BE49-F238E27FC236}">
                <a16:creationId xmlns:a16="http://schemas.microsoft.com/office/drawing/2014/main" id="{327E3DC2-EC20-234A-92CB-06D2D080774D}"/>
              </a:ext>
            </a:extLst>
          </p:cNvPr>
          <p:cNvSpPr>
            <a:spLocks noGrp="1"/>
          </p:cNvSpPr>
          <p:nvPr>
            <p:ph type="body" sz="quarter" idx="11" hasCustomPrompt="1"/>
          </p:nvPr>
        </p:nvSpPr>
        <p:spPr>
          <a:xfrm>
            <a:off x="7286564" y="5295053"/>
            <a:ext cx="4345922" cy="365864"/>
          </a:xfrm>
        </p:spPr>
        <p:txBody>
          <a:bodyPr lIns="0" tIns="0" rIns="0" bIns="0">
            <a:noAutofit/>
          </a:bodyPr>
          <a:lstStyle>
            <a:lvl1pPr marL="0" indent="0" algn="r">
              <a:buFont typeface="Arial" panose="020B0604020202020204" pitchFamily="34" charset="0"/>
              <a:buNone/>
              <a:defRPr sz="1050" b="1" i="0" spc="100" baseline="0">
                <a:solidFill>
                  <a:schemeClr val="accent2"/>
                </a:solidFill>
                <a:latin typeface="Obviously Wide Bold" pitchFamily="82" charset="77"/>
              </a:defRPr>
            </a:lvl1pPr>
          </a:lstStyle>
          <a:p>
            <a:pPr lvl="0"/>
            <a:r>
              <a:rPr lang="en-US" dirty="0"/>
              <a:t>CLICK TO ADD PRESENTER NAME HERE</a:t>
            </a:r>
          </a:p>
        </p:txBody>
      </p:sp>
      <p:pic>
        <p:nvPicPr>
          <p:cNvPr id="15" name="Picture 14">
            <a:extLst>
              <a:ext uri="{FF2B5EF4-FFF2-40B4-BE49-F238E27FC236}">
                <a16:creationId xmlns:a16="http://schemas.microsoft.com/office/drawing/2014/main" id="{AD73B034-D0BE-314C-95BB-DCC25C6EDB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43098" y="5522038"/>
            <a:ext cx="1064840" cy="1064840"/>
          </a:xfrm>
          <a:prstGeom prst="rect">
            <a:avLst/>
          </a:prstGeom>
        </p:spPr>
      </p:pic>
      <p:grpSp>
        <p:nvGrpSpPr>
          <p:cNvPr id="22" name="Group 21">
            <a:extLst>
              <a:ext uri="{FF2B5EF4-FFF2-40B4-BE49-F238E27FC236}">
                <a16:creationId xmlns:a16="http://schemas.microsoft.com/office/drawing/2014/main" id="{341D9D09-E6B0-C149-A8D9-5106E44D936A}"/>
              </a:ext>
            </a:extLst>
          </p:cNvPr>
          <p:cNvGrpSpPr/>
          <p:nvPr userDrawn="1"/>
        </p:nvGrpSpPr>
        <p:grpSpPr>
          <a:xfrm>
            <a:off x="7046414" y="4694794"/>
            <a:ext cx="81474" cy="1293117"/>
            <a:chOff x="11708180" y="2750455"/>
            <a:chExt cx="81474" cy="1293117"/>
          </a:xfrm>
        </p:grpSpPr>
        <p:sp>
          <p:nvSpPr>
            <p:cNvPr id="23" name="object 12">
              <a:extLst>
                <a:ext uri="{FF2B5EF4-FFF2-40B4-BE49-F238E27FC236}">
                  <a16:creationId xmlns:a16="http://schemas.microsoft.com/office/drawing/2014/main" id="{52D5C89F-F80A-9849-B0C2-15A39D9DA35E}"/>
                </a:ext>
              </a:extLst>
            </p:cNvPr>
            <p:cNvSpPr/>
            <p:nvPr userDrawn="1"/>
          </p:nvSpPr>
          <p:spPr>
            <a:xfrm>
              <a:off x="11708180" y="3323123"/>
              <a:ext cx="0" cy="720449"/>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24" name="object 22">
              <a:extLst>
                <a:ext uri="{FF2B5EF4-FFF2-40B4-BE49-F238E27FC236}">
                  <a16:creationId xmlns:a16="http://schemas.microsoft.com/office/drawing/2014/main" id="{B2101815-C8F2-5B4B-8C1F-24FB3A709101}"/>
                </a:ext>
              </a:extLst>
            </p:cNvPr>
            <p:cNvSpPr/>
            <p:nvPr userDrawn="1"/>
          </p:nvSpPr>
          <p:spPr>
            <a:xfrm>
              <a:off x="11789654" y="2750455"/>
              <a:ext cx="0" cy="720449"/>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Tree>
    <p:extLst>
      <p:ext uri="{BB962C8B-B14F-4D97-AF65-F5344CB8AC3E}">
        <p14:creationId xmlns:p14="http://schemas.microsoft.com/office/powerpoint/2010/main" val="37227126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Title-Streamline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E162D1-EFF1-D616-713E-FA85CD079CD3}"/>
              </a:ext>
            </a:extLst>
          </p:cNvPr>
          <p:cNvSpPr/>
          <p:nvPr userDrawn="1"/>
        </p:nvSpPr>
        <p:spPr>
          <a:xfrm>
            <a:off x="-8055" y="5694204"/>
            <a:ext cx="1894726" cy="739306"/>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A951B25-5E60-6996-A4D1-A4195FA7D976}"/>
              </a:ext>
            </a:extLst>
          </p:cNvPr>
          <p:cNvSpPr/>
          <p:nvPr userDrawn="1"/>
        </p:nvSpPr>
        <p:spPr>
          <a:xfrm>
            <a:off x="1305517" y="1851948"/>
            <a:ext cx="10884062" cy="1967697"/>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A8CDC4-F842-5844-AD41-00DFCF8B195F}"/>
              </a:ext>
            </a:extLst>
          </p:cNvPr>
          <p:cNvSpPr>
            <a:spLocks noGrp="1"/>
          </p:cNvSpPr>
          <p:nvPr>
            <p:ph type="ctrTitle" hasCustomPrompt="1"/>
          </p:nvPr>
        </p:nvSpPr>
        <p:spPr>
          <a:xfrm>
            <a:off x="1307938" y="2546429"/>
            <a:ext cx="10884062" cy="1332380"/>
          </a:xfrm>
        </p:spPr>
        <p:txBody>
          <a:bodyPr lIns="0" tIns="0" rIns="0" bIns="0" anchor="t" anchorCtr="0">
            <a:noAutofit/>
          </a:bodyPr>
          <a:lstStyle>
            <a:lvl1pPr marL="0" algn="ctr" defTabSz="914400" rtl="0" eaLnBrk="1" latinLnBrk="0" hangingPunct="1">
              <a:lnSpc>
                <a:spcPct val="80000"/>
              </a:lnSpc>
              <a:spcBef>
                <a:spcPct val="0"/>
              </a:spcBef>
              <a:buNone/>
              <a:defRPr lang="en-US" sz="4800" b="1" i="1" kern="1200" dirty="0">
                <a:solidFill>
                  <a:srgbClr val="FFFFFF"/>
                </a:solidFill>
                <a:latin typeface="Obviously Wide Lght" pitchFamily="82" charset="77"/>
                <a:ea typeface="+mj-ea"/>
                <a:cs typeface="+mj-cs"/>
              </a:defRPr>
            </a:lvl1pPr>
          </a:lstStyle>
          <a:p>
            <a:r>
              <a:rPr lang="en-US" dirty="0"/>
              <a:t>CLICK TO ADD </a:t>
            </a:r>
            <a:br>
              <a:rPr lang="en-US" dirty="0"/>
            </a:br>
            <a:r>
              <a:rPr lang="en-US" dirty="0"/>
              <a:t>MAIN TITLE</a:t>
            </a:r>
          </a:p>
        </p:txBody>
      </p:sp>
      <p:sp>
        <p:nvSpPr>
          <p:cNvPr id="3" name="Subtitle 2">
            <a:extLst>
              <a:ext uri="{FF2B5EF4-FFF2-40B4-BE49-F238E27FC236}">
                <a16:creationId xmlns:a16="http://schemas.microsoft.com/office/drawing/2014/main" id="{604EE4B4-1809-204B-A83F-47E1A1F23681}"/>
              </a:ext>
            </a:extLst>
          </p:cNvPr>
          <p:cNvSpPr>
            <a:spLocks noGrp="1"/>
          </p:cNvSpPr>
          <p:nvPr>
            <p:ph type="subTitle" idx="1" hasCustomPrompt="1"/>
          </p:nvPr>
        </p:nvSpPr>
        <p:spPr>
          <a:xfrm>
            <a:off x="1307938" y="2070471"/>
            <a:ext cx="10884062" cy="361842"/>
          </a:xfrm>
        </p:spPr>
        <p:txBody>
          <a:bodyPr lIns="0" tIns="0" rIns="0" bIns="0" anchor="b" anchorCtr="0">
            <a:noAutofit/>
          </a:bodyPr>
          <a:lstStyle>
            <a:lvl1pPr marL="0" indent="0" algn="ctr" defTabSz="914400" rtl="0" eaLnBrk="1" latinLnBrk="0" hangingPunct="1">
              <a:lnSpc>
                <a:spcPct val="90000"/>
              </a:lnSpc>
              <a:spcBef>
                <a:spcPts val="0"/>
              </a:spcBef>
              <a:buFont typeface="Arial" panose="020B0604020202020204" pitchFamily="34" charset="0"/>
              <a:buNone/>
              <a:defRPr lang="en-US" sz="1200" b="1" i="0" kern="1200" spc="100" baseline="0" dirty="0">
                <a:solidFill>
                  <a:schemeClr val="accent2"/>
                </a:solidFill>
                <a:latin typeface="Obviously Wide Bold" pitchFamily="82" charset="77"/>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 OR FURTHER DESCRIPTION, </a:t>
            </a:r>
            <a:br>
              <a:rPr lang="en-US" dirty="0"/>
            </a:br>
            <a:r>
              <a:rPr lang="en-US" dirty="0"/>
              <a:t>AS NECESSARY -CAN BE MULTIPLE LINES</a:t>
            </a:r>
          </a:p>
        </p:txBody>
      </p:sp>
      <p:sp>
        <p:nvSpPr>
          <p:cNvPr id="30" name="Text Placeholder 15">
            <a:extLst>
              <a:ext uri="{FF2B5EF4-FFF2-40B4-BE49-F238E27FC236}">
                <a16:creationId xmlns:a16="http://schemas.microsoft.com/office/drawing/2014/main" id="{790E0844-3A2A-984A-90D8-1D23964AC98D}"/>
              </a:ext>
            </a:extLst>
          </p:cNvPr>
          <p:cNvSpPr>
            <a:spLocks noGrp="1"/>
          </p:cNvSpPr>
          <p:nvPr>
            <p:ph type="body" sz="quarter" idx="10" hasCustomPrompt="1"/>
          </p:nvPr>
        </p:nvSpPr>
        <p:spPr>
          <a:xfrm>
            <a:off x="2488498" y="5295053"/>
            <a:ext cx="4291584" cy="309219"/>
          </a:xfrm>
        </p:spPr>
        <p:txBody>
          <a:bodyPr lIns="0" tIns="0" rIns="0" bIns="0">
            <a:noAutofit/>
          </a:bodyPr>
          <a:lstStyle>
            <a:lvl1pPr marL="0" indent="0" algn="l">
              <a:buFont typeface="Arial" panose="020B0604020202020204" pitchFamily="34" charset="0"/>
              <a:buNone/>
              <a:defRPr sz="1050" b="1" i="0" spc="100" baseline="0">
                <a:solidFill>
                  <a:schemeClr val="accent1"/>
                </a:solidFill>
                <a:latin typeface="Obviously Wide Bold" pitchFamily="82" charset="77"/>
              </a:defRPr>
            </a:lvl1pPr>
          </a:lstStyle>
          <a:p>
            <a:pPr lvl="0"/>
            <a:r>
              <a:rPr lang="en-US" dirty="0"/>
              <a:t>CLICK TO ADD DATE HERE</a:t>
            </a:r>
          </a:p>
        </p:txBody>
      </p:sp>
      <p:sp>
        <p:nvSpPr>
          <p:cNvPr id="31" name="Text Placeholder 17">
            <a:extLst>
              <a:ext uri="{FF2B5EF4-FFF2-40B4-BE49-F238E27FC236}">
                <a16:creationId xmlns:a16="http://schemas.microsoft.com/office/drawing/2014/main" id="{327E3DC2-EC20-234A-92CB-06D2D080774D}"/>
              </a:ext>
            </a:extLst>
          </p:cNvPr>
          <p:cNvSpPr>
            <a:spLocks noGrp="1"/>
          </p:cNvSpPr>
          <p:nvPr>
            <p:ph type="body" sz="quarter" idx="11" hasCustomPrompt="1"/>
          </p:nvPr>
        </p:nvSpPr>
        <p:spPr>
          <a:xfrm>
            <a:off x="7286564" y="5295053"/>
            <a:ext cx="4345922" cy="365864"/>
          </a:xfrm>
        </p:spPr>
        <p:txBody>
          <a:bodyPr lIns="0" tIns="0" rIns="0" bIns="0">
            <a:noAutofit/>
          </a:bodyPr>
          <a:lstStyle>
            <a:lvl1pPr marL="0" indent="0" algn="r">
              <a:buFont typeface="Arial" panose="020B0604020202020204" pitchFamily="34" charset="0"/>
              <a:buNone/>
              <a:defRPr sz="1050" b="1" i="0" spc="100" baseline="0">
                <a:solidFill>
                  <a:schemeClr val="accent1"/>
                </a:solidFill>
                <a:latin typeface="Obviously Wide Bold" pitchFamily="82" charset="77"/>
              </a:defRPr>
            </a:lvl1pPr>
          </a:lstStyle>
          <a:p>
            <a:pPr lvl="0"/>
            <a:r>
              <a:rPr lang="en-US" dirty="0"/>
              <a:t>CLICK TO ADD PRESENTER NAME HERE</a:t>
            </a:r>
          </a:p>
        </p:txBody>
      </p:sp>
      <p:grpSp>
        <p:nvGrpSpPr>
          <p:cNvPr id="32" name="Group 31">
            <a:extLst>
              <a:ext uri="{FF2B5EF4-FFF2-40B4-BE49-F238E27FC236}">
                <a16:creationId xmlns:a16="http://schemas.microsoft.com/office/drawing/2014/main" id="{32DB91D6-1A5A-4748-B8F6-17E1B34ADDB0}"/>
              </a:ext>
            </a:extLst>
          </p:cNvPr>
          <p:cNvGrpSpPr/>
          <p:nvPr userDrawn="1"/>
        </p:nvGrpSpPr>
        <p:grpSpPr>
          <a:xfrm>
            <a:off x="7050685" y="4688808"/>
            <a:ext cx="81474" cy="1293117"/>
            <a:chOff x="11708180" y="2750455"/>
            <a:chExt cx="81474" cy="1293117"/>
          </a:xfrm>
        </p:grpSpPr>
        <p:sp>
          <p:nvSpPr>
            <p:cNvPr id="33" name="object 12">
              <a:extLst>
                <a:ext uri="{FF2B5EF4-FFF2-40B4-BE49-F238E27FC236}">
                  <a16:creationId xmlns:a16="http://schemas.microsoft.com/office/drawing/2014/main" id="{C60BA644-1C63-6946-A652-FF01928C0919}"/>
                </a:ext>
              </a:extLst>
            </p:cNvPr>
            <p:cNvSpPr/>
            <p:nvPr userDrawn="1"/>
          </p:nvSpPr>
          <p:spPr>
            <a:xfrm>
              <a:off x="11708180" y="3323123"/>
              <a:ext cx="0" cy="720449"/>
            </a:xfrm>
            <a:custGeom>
              <a:avLst/>
              <a:gdLst/>
              <a:ahLst/>
              <a:cxnLst/>
              <a:rect l="l" t="t" r="r" b="b"/>
              <a:pathLst>
                <a:path h="1367790">
                  <a:moveTo>
                    <a:pt x="0" y="1367591"/>
                  </a:moveTo>
                  <a:lnTo>
                    <a:pt x="0" y="0"/>
                  </a:lnTo>
                </a:path>
              </a:pathLst>
            </a:custGeom>
            <a:ln w="33936">
              <a:solidFill>
                <a:schemeClr val="accent2"/>
              </a:solidFill>
            </a:ln>
          </p:spPr>
          <p:txBody>
            <a:bodyPr wrap="square" lIns="0" tIns="0" rIns="0" bIns="0" rtlCol="0"/>
            <a:lstStyle/>
            <a:p>
              <a:endParaRPr/>
            </a:p>
          </p:txBody>
        </p:sp>
        <p:sp>
          <p:nvSpPr>
            <p:cNvPr id="34" name="object 22">
              <a:extLst>
                <a:ext uri="{FF2B5EF4-FFF2-40B4-BE49-F238E27FC236}">
                  <a16:creationId xmlns:a16="http://schemas.microsoft.com/office/drawing/2014/main" id="{286826CD-8324-894B-BD0A-B711952AEAE6}"/>
                </a:ext>
              </a:extLst>
            </p:cNvPr>
            <p:cNvSpPr/>
            <p:nvPr userDrawn="1"/>
          </p:nvSpPr>
          <p:spPr>
            <a:xfrm>
              <a:off x="11789654" y="2750455"/>
              <a:ext cx="0" cy="720449"/>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pic>
        <p:nvPicPr>
          <p:cNvPr id="15" name="Picture 14">
            <a:extLst>
              <a:ext uri="{FF2B5EF4-FFF2-40B4-BE49-F238E27FC236}">
                <a16:creationId xmlns:a16="http://schemas.microsoft.com/office/drawing/2014/main" id="{AD73B034-D0BE-314C-95BB-DCC25C6EDB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43098" y="5522038"/>
            <a:ext cx="1064840" cy="1064840"/>
          </a:xfrm>
          <a:prstGeom prst="rect">
            <a:avLst/>
          </a:prstGeom>
        </p:spPr>
      </p:pic>
    </p:spTree>
    <p:extLst>
      <p:ext uri="{BB962C8B-B14F-4D97-AF65-F5344CB8AC3E}">
        <p14:creationId xmlns:p14="http://schemas.microsoft.com/office/powerpoint/2010/main" val="410323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Title Bold">
    <p:bg>
      <p:bgPr>
        <a:gradFill>
          <a:gsLst>
            <a:gs pos="100000">
              <a:schemeClr val="accent1"/>
            </a:gs>
            <a:gs pos="0">
              <a:schemeClr val="accent3"/>
            </a:gs>
          </a:gsLst>
          <a:lin ang="19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FE6C-3142-3940-BA66-A4A17A9908D7}"/>
              </a:ext>
            </a:extLst>
          </p:cNvPr>
          <p:cNvSpPr>
            <a:spLocks noGrp="1"/>
          </p:cNvSpPr>
          <p:nvPr>
            <p:ph type="title" hasCustomPrompt="1"/>
          </p:nvPr>
        </p:nvSpPr>
        <p:spPr>
          <a:xfrm>
            <a:off x="425301" y="2592130"/>
            <a:ext cx="6206185" cy="1248439"/>
          </a:xfrm>
        </p:spPr>
        <p:txBody>
          <a:bodyPr lIns="0" tIns="0" rIns="0" bIns="0" anchor="b" anchorCtr="0">
            <a:noAutofit/>
          </a:bodyPr>
          <a:lstStyle>
            <a:lvl1pPr marL="0" algn="l" defTabSz="914400" rtl="0" eaLnBrk="1" latinLnBrk="0" hangingPunct="1">
              <a:lnSpc>
                <a:spcPct val="80000"/>
              </a:lnSpc>
              <a:spcBef>
                <a:spcPts val="95"/>
              </a:spcBef>
              <a:tabLst>
                <a:tab pos="5000625" algn="l"/>
                <a:tab pos="10304780" algn="l"/>
              </a:tabLst>
              <a:defRPr lang="en-US" sz="3200" b="1" i="0" kern="1200" spc="300" baseline="0" dirty="0">
                <a:solidFill>
                  <a:srgbClr val="FFFFFF"/>
                </a:solidFill>
                <a:latin typeface="Obviously Extd Blck" pitchFamily="82" charset="77"/>
                <a:ea typeface="+mn-ea"/>
                <a:cs typeface="Obviously Extd Blck" pitchFamily="82" charset="77"/>
              </a:defRPr>
            </a:lvl1pPr>
          </a:lstStyle>
          <a:p>
            <a:r>
              <a:rPr lang="en-US" dirty="0"/>
              <a:t>CLICK </a:t>
            </a:r>
            <a:br>
              <a:rPr lang="en-US" dirty="0"/>
            </a:br>
            <a:r>
              <a:rPr lang="en-US" dirty="0"/>
              <a:t>TO ADD </a:t>
            </a:r>
            <a:br>
              <a:rPr lang="en-US" dirty="0"/>
            </a:br>
            <a:r>
              <a:rPr lang="en-US" dirty="0"/>
              <a:t>MAIN TITLE</a:t>
            </a:r>
          </a:p>
        </p:txBody>
      </p:sp>
      <p:sp>
        <p:nvSpPr>
          <p:cNvPr id="21" name="Content Placeholder 20">
            <a:extLst>
              <a:ext uri="{FF2B5EF4-FFF2-40B4-BE49-F238E27FC236}">
                <a16:creationId xmlns:a16="http://schemas.microsoft.com/office/drawing/2014/main" id="{99F69122-158F-9B4D-8850-AB24A8B1EDAC}"/>
              </a:ext>
            </a:extLst>
          </p:cNvPr>
          <p:cNvSpPr>
            <a:spLocks noGrp="1"/>
          </p:cNvSpPr>
          <p:nvPr>
            <p:ph sz="quarter" idx="10" hasCustomPrompt="1"/>
          </p:nvPr>
        </p:nvSpPr>
        <p:spPr>
          <a:xfrm>
            <a:off x="808072" y="4024811"/>
            <a:ext cx="3179137" cy="940594"/>
          </a:xfrm>
        </p:spPr>
        <p:txBody>
          <a:bodyPr lIns="0" tIns="0" rIns="0" bIns="0" anchor="ctr" anchorCtr="0">
            <a:noAutofit/>
          </a:bodyPr>
          <a:lstStyle>
            <a:lvl1pPr marL="0" indent="0" algn="ctr" defTabSz="914400" rtl="0" eaLnBrk="1" latinLnBrk="0" hangingPunct="1">
              <a:lnSpc>
                <a:spcPct val="100000"/>
              </a:lnSpc>
              <a:spcBef>
                <a:spcPts val="120"/>
              </a:spcBef>
              <a:buNone/>
              <a:tabLst>
                <a:tab pos="1349375" algn="l"/>
                <a:tab pos="2849245" algn="l"/>
              </a:tabLst>
              <a:defRPr lang="en-US" sz="1400" b="1" i="1" kern="1200" spc="200" baseline="0" dirty="0" smtClean="0">
                <a:solidFill>
                  <a:schemeClr val="accent2"/>
                </a:solidFill>
                <a:latin typeface="Gentona SemiBold Italic" pitchFamily="2" charset="77"/>
                <a:ea typeface="+mj-ea"/>
                <a:cs typeface="Gentona SemiBold Italic" pitchFamily="2" charset="77"/>
              </a:defRPr>
            </a:lvl1pPr>
          </a:lstStyle>
          <a:p>
            <a:pPr lvl="0"/>
            <a:r>
              <a:rPr lang="en-US" dirty="0"/>
              <a:t>CLICK TO ADD SUBTITLE OR FURTHER DESCRIPTION, AS NECESSARY – CAN BE MULTIPLE LINES</a:t>
            </a:r>
          </a:p>
        </p:txBody>
      </p:sp>
      <p:sp>
        <p:nvSpPr>
          <p:cNvPr id="23" name="Content Placeholder 22">
            <a:extLst>
              <a:ext uri="{FF2B5EF4-FFF2-40B4-BE49-F238E27FC236}">
                <a16:creationId xmlns:a16="http://schemas.microsoft.com/office/drawing/2014/main" id="{FDFEE17F-16C8-9E49-ADE9-47B1D092EB2B}"/>
              </a:ext>
            </a:extLst>
          </p:cNvPr>
          <p:cNvSpPr>
            <a:spLocks noGrp="1"/>
          </p:cNvSpPr>
          <p:nvPr>
            <p:ph sz="quarter" idx="11" hasCustomPrompt="1"/>
          </p:nvPr>
        </p:nvSpPr>
        <p:spPr>
          <a:xfrm>
            <a:off x="425301" y="5917253"/>
            <a:ext cx="5901071" cy="172452"/>
          </a:xfrm>
        </p:spPr>
        <p:txBody>
          <a:bodyPr lIns="0" tIns="0" rIns="0" bIns="0">
            <a:noAutofit/>
          </a:bodyPr>
          <a:lstStyle>
            <a:lvl1pPr marL="0" indent="0" algn="l">
              <a:buNone/>
              <a:defRPr sz="1400" b="1" i="0" spc="300">
                <a:solidFill>
                  <a:srgbClr val="FFFFFF"/>
                </a:solidFill>
                <a:latin typeface="Gentona Book" pitchFamily="2" charset="77"/>
              </a:defRPr>
            </a:lvl1pPr>
          </a:lstStyle>
          <a:p>
            <a:pPr lvl="0"/>
            <a:r>
              <a:rPr lang="en-US" dirty="0"/>
              <a:t>CLICK TO ADD DATE</a:t>
            </a:r>
          </a:p>
        </p:txBody>
      </p:sp>
      <p:sp>
        <p:nvSpPr>
          <p:cNvPr id="25" name="Content Placeholder 24">
            <a:extLst>
              <a:ext uri="{FF2B5EF4-FFF2-40B4-BE49-F238E27FC236}">
                <a16:creationId xmlns:a16="http://schemas.microsoft.com/office/drawing/2014/main" id="{C9DE3EB8-5B13-544E-A2D2-7BD2EFD290D6}"/>
              </a:ext>
            </a:extLst>
          </p:cNvPr>
          <p:cNvSpPr>
            <a:spLocks noGrp="1"/>
          </p:cNvSpPr>
          <p:nvPr>
            <p:ph sz="quarter" idx="12" hasCustomPrompt="1"/>
          </p:nvPr>
        </p:nvSpPr>
        <p:spPr>
          <a:xfrm>
            <a:off x="425301" y="6132236"/>
            <a:ext cx="5901070" cy="116683"/>
          </a:xfrm>
        </p:spPr>
        <p:txBody>
          <a:bodyPr lIns="0" tIns="0" rIns="0" bIns="0">
            <a:noAutofit/>
          </a:bodyPr>
          <a:lstStyle>
            <a:lvl1pPr marL="0" indent="0" algn="l">
              <a:buNone/>
              <a:defRPr lang="en-US" sz="1100" b="1" i="1" kern="1200" spc="0" dirty="0">
                <a:solidFill>
                  <a:srgbClr val="FFFFFF"/>
                </a:solidFill>
                <a:latin typeface="Gentona SemiBold Italic" pitchFamily="2"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ADD PRESENTER NAME</a:t>
            </a:r>
          </a:p>
        </p:txBody>
      </p:sp>
      <p:sp>
        <p:nvSpPr>
          <p:cNvPr id="3" name="Rounded Rectangle 2">
            <a:extLst>
              <a:ext uri="{FF2B5EF4-FFF2-40B4-BE49-F238E27FC236}">
                <a16:creationId xmlns:a16="http://schemas.microsoft.com/office/drawing/2014/main" id="{CA4636FA-A953-E546-9AEE-E9B8C6D4B1DE}"/>
              </a:ext>
            </a:extLst>
          </p:cNvPr>
          <p:cNvSpPr/>
          <p:nvPr userDrawn="1"/>
        </p:nvSpPr>
        <p:spPr>
          <a:xfrm>
            <a:off x="425301" y="3982138"/>
            <a:ext cx="3944680" cy="983267"/>
          </a:xfrm>
          <a:prstGeom prst="roundRect">
            <a:avLst>
              <a:gd name="adj" fmla="val 5000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4040F81-EBC7-CF4E-A5CD-C387BCEDA4DB}"/>
              </a:ext>
            </a:extLst>
          </p:cNvPr>
          <p:cNvCxnSpPr>
            <a:cxnSpLocks/>
          </p:cNvCxnSpPr>
          <p:nvPr userDrawn="1"/>
        </p:nvCxnSpPr>
        <p:spPr>
          <a:xfrm>
            <a:off x="4369981" y="4476307"/>
            <a:ext cx="127590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5702B6BC-20CD-5044-81F3-48EC74AD0B3C}"/>
              </a:ext>
            </a:extLst>
          </p:cNvPr>
          <p:cNvSpPr>
            <a:spLocks noGrp="1"/>
          </p:cNvSpPr>
          <p:nvPr>
            <p:ph type="pic" sz="quarter" idx="13" hasCustomPrompt="1"/>
          </p:nvPr>
        </p:nvSpPr>
        <p:spPr>
          <a:xfrm>
            <a:off x="6631486" y="553279"/>
            <a:ext cx="5278437" cy="5751439"/>
          </a:xfrm>
          <a:solidFill>
            <a:srgbClr val="FFFFFF"/>
          </a:solidFill>
        </p:spPr>
        <p:txBody>
          <a:bodyPr/>
          <a:lstStyle/>
          <a:p>
            <a:r>
              <a:rPr lang="en-US" dirty="0"/>
              <a:t>CLICK TO ADD PICTURE</a:t>
            </a:r>
          </a:p>
        </p:txBody>
      </p:sp>
      <p:pic>
        <p:nvPicPr>
          <p:cNvPr id="19" name="Picture 18">
            <a:extLst>
              <a:ext uri="{FF2B5EF4-FFF2-40B4-BE49-F238E27FC236}">
                <a16:creationId xmlns:a16="http://schemas.microsoft.com/office/drawing/2014/main" id="{C3A6BF86-7AA4-A140-8A00-0AA3DD82E30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301" y="436620"/>
            <a:ext cx="998777" cy="998777"/>
          </a:xfrm>
          <a:prstGeom prst="rect">
            <a:avLst/>
          </a:prstGeom>
        </p:spPr>
      </p:pic>
    </p:spTree>
    <p:extLst>
      <p:ext uri="{BB962C8B-B14F-4D97-AF65-F5344CB8AC3E}">
        <p14:creationId xmlns:p14="http://schemas.microsoft.com/office/powerpoint/2010/main" val="30183250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Intro-Streamlin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068FC3-6371-1127-3D1C-57C10D45AB76}"/>
              </a:ext>
            </a:extLst>
          </p:cNvPr>
          <p:cNvSpPr/>
          <p:nvPr userDrawn="1"/>
        </p:nvSpPr>
        <p:spPr>
          <a:xfrm>
            <a:off x="0" y="6397178"/>
            <a:ext cx="12192000" cy="455218"/>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914132" y="2785587"/>
            <a:ext cx="3817733" cy="455219"/>
          </a:xfrm>
        </p:spPr>
        <p:txBody>
          <a:bodyPr lIns="0" tIns="0" rIns="0" bIns="0" anchor="t" anchorCtr="0">
            <a:noAutofit/>
          </a:bodyPr>
          <a:lstStyle>
            <a:lvl1pPr algn="l">
              <a:defRPr sz="1100" b="1" i="0" spc="400" baseline="0">
                <a:solidFill>
                  <a:srgbClr val="FF0000"/>
                </a:solidFill>
                <a:latin typeface="Obviously Wide Semi" pitchFamily="82" charset="77"/>
              </a:defRPr>
            </a:lvl1pPr>
          </a:lstStyle>
          <a:p>
            <a:r>
              <a:rPr lang="en-US" dirty="0"/>
              <a:t>CLICK TO ADD TITLE</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914133" y="3548444"/>
            <a:ext cx="3680820" cy="1358900"/>
          </a:xfrm>
        </p:spPr>
        <p:txBody>
          <a:bodyPr lIns="0" tIns="0" rIns="0" bIns="0">
            <a:noAutofit/>
          </a:bodyPr>
          <a:lstStyle>
            <a:lvl1pPr marL="0" indent="0" algn="l">
              <a:spcBef>
                <a:spcPts val="0"/>
              </a:spcBef>
              <a:buNone/>
              <a:defRPr sz="1800" b="1" i="0">
                <a:solidFill>
                  <a:schemeClr val="accent2"/>
                </a:solidFill>
                <a:latin typeface="Obviously Wide Semi" pitchFamily="82" charset="77"/>
              </a:defRPr>
            </a:lvl1pPr>
            <a:lvl2pPr marL="11113" indent="0" algn="l">
              <a:buNone/>
              <a:tabLst/>
              <a:defRPr sz="1100" b="1" i="0">
                <a:solidFill>
                  <a:schemeClr val="accent1"/>
                </a:solidFill>
                <a:latin typeface="Obviously Wide Lght" pitchFamily="82" charset="77"/>
              </a:defRPr>
            </a:lvl2pPr>
            <a:lvl3pPr marL="914400" indent="0">
              <a:buNone/>
              <a:defRPr/>
            </a:lvl3pPr>
            <a:lvl4pPr marL="1371600" indent="0">
              <a:buNone/>
              <a:defRPr/>
            </a:lvl4pPr>
            <a:lvl5pPr marL="1828800" indent="0">
              <a:buNone/>
              <a:defRPr/>
            </a:lvl5pPr>
          </a:lstStyle>
          <a:p>
            <a:pPr lvl="0"/>
            <a:r>
              <a:rPr lang="en-US" dirty="0"/>
              <a:t>CLICK TO ADD TEXT</a:t>
            </a:r>
          </a:p>
          <a:p>
            <a:pPr lvl="1"/>
            <a:r>
              <a:rPr lang="en-US" dirty="0"/>
              <a:t>Second Level</a:t>
            </a:r>
            <a:br>
              <a:rPr lang="en-US" dirty="0"/>
            </a:br>
            <a:r>
              <a:rPr lang="en-US" dirty="0"/>
              <a:t>Additional Line If Needed</a:t>
            </a:r>
          </a:p>
        </p:txBody>
      </p:sp>
      <p:grpSp>
        <p:nvGrpSpPr>
          <p:cNvPr id="6" name="Group 5">
            <a:extLst>
              <a:ext uri="{FF2B5EF4-FFF2-40B4-BE49-F238E27FC236}">
                <a16:creationId xmlns:a16="http://schemas.microsoft.com/office/drawing/2014/main" id="{041E4829-5EBD-ED4B-B65C-191F8889ADA2}"/>
              </a:ext>
            </a:extLst>
          </p:cNvPr>
          <p:cNvGrpSpPr/>
          <p:nvPr userDrawn="1"/>
        </p:nvGrpSpPr>
        <p:grpSpPr>
          <a:xfrm>
            <a:off x="326600" y="2876117"/>
            <a:ext cx="313810" cy="1637267"/>
            <a:chOff x="85329" y="8106682"/>
            <a:chExt cx="275222" cy="1435937"/>
          </a:xfrm>
        </p:grpSpPr>
        <p:sp>
          <p:nvSpPr>
            <p:cNvPr id="60" name="object 7">
              <a:extLst>
                <a:ext uri="{FF2B5EF4-FFF2-40B4-BE49-F238E27FC236}">
                  <a16:creationId xmlns:a16="http://schemas.microsoft.com/office/drawing/2014/main" id="{80640D98-B291-6645-8306-3D8792CF6CE6}"/>
                </a:ext>
              </a:extLst>
            </p:cNvPr>
            <p:cNvSpPr/>
            <p:nvPr/>
          </p:nvSpPr>
          <p:spPr>
            <a:xfrm>
              <a:off x="314174" y="8679351"/>
              <a:ext cx="0" cy="863268"/>
            </a:xfrm>
            <a:custGeom>
              <a:avLst/>
              <a:gdLst/>
              <a:ahLst/>
              <a:cxnLst/>
              <a:rect l="l" t="t" r="r" b="b"/>
              <a:pathLst>
                <a:path h="1638934">
                  <a:moveTo>
                    <a:pt x="0" y="1638505"/>
                  </a:moveTo>
                  <a:lnTo>
                    <a:pt x="0" y="0"/>
                  </a:lnTo>
                </a:path>
              </a:pathLst>
            </a:custGeom>
            <a:ln w="38700">
              <a:solidFill>
                <a:schemeClr val="accent1"/>
              </a:solidFill>
            </a:ln>
          </p:spPr>
          <p:txBody>
            <a:bodyPr wrap="square" lIns="0" tIns="0" rIns="0" bIns="0" rtlCol="0"/>
            <a:lstStyle/>
            <a:p>
              <a:endParaRPr/>
            </a:p>
          </p:txBody>
        </p:sp>
        <p:sp>
          <p:nvSpPr>
            <p:cNvPr id="78" name="object 25">
              <a:extLst>
                <a:ext uri="{FF2B5EF4-FFF2-40B4-BE49-F238E27FC236}">
                  <a16:creationId xmlns:a16="http://schemas.microsoft.com/office/drawing/2014/main" id="{2E837B53-1EF7-8744-A427-F95623B3BB33}"/>
                </a:ext>
              </a:extLst>
            </p:cNvPr>
            <p:cNvSpPr/>
            <p:nvPr/>
          </p:nvSpPr>
          <p:spPr>
            <a:xfrm>
              <a:off x="85329" y="8679350"/>
              <a:ext cx="0" cy="720449"/>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79" name="object 26">
              <a:extLst>
                <a:ext uri="{FF2B5EF4-FFF2-40B4-BE49-F238E27FC236}">
                  <a16:creationId xmlns:a16="http://schemas.microsoft.com/office/drawing/2014/main" id="{6B29EA59-8629-E144-915F-72688335EA8B}"/>
                </a:ext>
              </a:extLst>
            </p:cNvPr>
            <p:cNvSpPr/>
            <p:nvPr/>
          </p:nvSpPr>
          <p:spPr>
            <a:xfrm>
              <a:off x="140426" y="8106682"/>
              <a:ext cx="0" cy="720449"/>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dirty="0"/>
            </a:p>
          </p:txBody>
        </p:sp>
        <p:sp>
          <p:nvSpPr>
            <p:cNvPr id="81" name="object 28">
              <a:extLst>
                <a:ext uri="{FF2B5EF4-FFF2-40B4-BE49-F238E27FC236}">
                  <a16:creationId xmlns:a16="http://schemas.microsoft.com/office/drawing/2014/main" id="{A86B55A8-AD85-8148-87D5-A2371C99D8D2}"/>
                </a:ext>
              </a:extLst>
            </p:cNvPr>
            <p:cNvSpPr/>
            <p:nvPr userDrawn="1"/>
          </p:nvSpPr>
          <p:spPr>
            <a:xfrm>
              <a:off x="360551" y="8106682"/>
              <a:ext cx="0" cy="720449"/>
            </a:xfrm>
            <a:custGeom>
              <a:avLst/>
              <a:gdLst/>
              <a:ahLst/>
              <a:cxnLst/>
              <a:rect l="l" t="t" r="r" b="b"/>
              <a:pathLst>
                <a:path h="1367789">
                  <a:moveTo>
                    <a:pt x="0" y="1367581"/>
                  </a:moveTo>
                  <a:lnTo>
                    <a:pt x="0" y="0"/>
                  </a:lnTo>
                </a:path>
              </a:pathLst>
            </a:custGeom>
            <a:ln w="7737">
              <a:solidFill>
                <a:schemeClr val="accent1"/>
              </a:solidFill>
            </a:ln>
          </p:spPr>
          <p:txBody>
            <a:bodyPr wrap="square" lIns="0" tIns="0" rIns="0" bIns="0" rtlCol="0"/>
            <a:lstStyle/>
            <a:p>
              <a:endParaRPr/>
            </a:p>
          </p:txBody>
        </p:sp>
      </p:grpSp>
      <p:sp>
        <p:nvSpPr>
          <p:cNvPr id="82" name="Slide Number Placeholder 5">
            <a:extLst>
              <a:ext uri="{FF2B5EF4-FFF2-40B4-BE49-F238E27FC236}">
                <a16:creationId xmlns:a16="http://schemas.microsoft.com/office/drawing/2014/main" id="{B9E44DC8-AB7C-394C-8E38-489C44522C83}"/>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bg1"/>
                </a:solidFill>
              </a:rPr>
              <a:pPr/>
              <a:t>‹#›</a:t>
            </a:fld>
            <a:endParaRPr lang="en-US" dirty="0">
              <a:solidFill>
                <a:schemeClr val="bg1"/>
              </a:solidFill>
            </a:endParaRPr>
          </a:p>
        </p:txBody>
      </p:sp>
      <p:grpSp>
        <p:nvGrpSpPr>
          <p:cNvPr id="7" name="Group 6">
            <a:extLst>
              <a:ext uri="{FF2B5EF4-FFF2-40B4-BE49-F238E27FC236}">
                <a16:creationId xmlns:a16="http://schemas.microsoft.com/office/drawing/2014/main" id="{03714DCA-40EE-474C-8853-8264AA0973FB}"/>
              </a:ext>
            </a:extLst>
          </p:cNvPr>
          <p:cNvGrpSpPr/>
          <p:nvPr userDrawn="1"/>
        </p:nvGrpSpPr>
        <p:grpSpPr>
          <a:xfrm>
            <a:off x="4647831" y="2785587"/>
            <a:ext cx="342277" cy="1823983"/>
            <a:chOff x="4647831" y="2785587"/>
            <a:chExt cx="342277" cy="1823983"/>
          </a:xfrm>
        </p:grpSpPr>
        <p:sp>
          <p:nvSpPr>
            <p:cNvPr id="61" name="object 8">
              <a:extLst>
                <a:ext uri="{FF2B5EF4-FFF2-40B4-BE49-F238E27FC236}">
                  <a16:creationId xmlns:a16="http://schemas.microsoft.com/office/drawing/2014/main" id="{485D1293-9E15-A748-8D58-D23ACDC46398}"/>
                </a:ext>
              </a:extLst>
            </p:cNvPr>
            <p:cNvSpPr/>
            <p:nvPr/>
          </p:nvSpPr>
          <p:spPr>
            <a:xfrm>
              <a:off x="4647831" y="3562341"/>
              <a:ext cx="0" cy="697519"/>
            </a:xfrm>
            <a:custGeom>
              <a:avLst/>
              <a:gdLst/>
              <a:ahLst/>
              <a:cxnLst/>
              <a:rect l="l" t="t" r="r" b="b"/>
              <a:pathLst>
                <a:path h="1161415">
                  <a:moveTo>
                    <a:pt x="0" y="1161388"/>
                  </a:moveTo>
                  <a:lnTo>
                    <a:pt x="0" y="0"/>
                  </a:lnTo>
                </a:path>
              </a:pathLst>
            </a:custGeom>
            <a:ln w="37506">
              <a:solidFill>
                <a:schemeClr val="accent1"/>
              </a:solidFill>
            </a:ln>
          </p:spPr>
          <p:txBody>
            <a:bodyPr wrap="square" lIns="0" tIns="0" rIns="0" bIns="0" rtlCol="0"/>
            <a:lstStyle/>
            <a:p>
              <a:endParaRPr/>
            </a:p>
          </p:txBody>
        </p:sp>
        <p:sp>
          <p:nvSpPr>
            <p:cNvPr id="62" name="object 9">
              <a:extLst>
                <a:ext uri="{FF2B5EF4-FFF2-40B4-BE49-F238E27FC236}">
                  <a16:creationId xmlns:a16="http://schemas.microsoft.com/office/drawing/2014/main" id="{449586A5-797E-4844-B195-B143781BC6FC}"/>
                </a:ext>
              </a:extLst>
            </p:cNvPr>
            <p:cNvSpPr/>
            <p:nvPr/>
          </p:nvSpPr>
          <p:spPr>
            <a:xfrm>
              <a:off x="4905828" y="3562339"/>
              <a:ext cx="0" cy="1047231"/>
            </a:xfrm>
            <a:custGeom>
              <a:avLst/>
              <a:gdLst/>
              <a:ahLst/>
              <a:cxnLst/>
              <a:rect l="l" t="t" r="r" b="b"/>
              <a:pathLst>
                <a:path h="1743709">
                  <a:moveTo>
                    <a:pt x="0" y="1743213"/>
                  </a:moveTo>
                  <a:lnTo>
                    <a:pt x="0" y="0"/>
                  </a:lnTo>
                </a:path>
              </a:pathLst>
            </a:custGeom>
            <a:ln w="36313">
              <a:solidFill>
                <a:schemeClr val="accent1"/>
              </a:solidFill>
            </a:ln>
          </p:spPr>
          <p:txBody>
            <a:bodyPr wrap="square" lIns="0" tIns="0" rIns="0" bIns="0" rtlCol="0"/>
            <a:lstStyle/>
            <a:p>
              <a:endParaRPr/>
            </a:p>
          </p:txBody>
        </p:sp>
        <p:sp>
          <p:nvSpPr>
            <p:cNvPr id="76" name="object 23">
              <a:extLst>
                <a:ext uri="{FF2B5EF4-FFF2-40B4-BE49-F238E27FC236}">
                  <a16:creationId xmlns:a16="http://schemas.microsoft.com/office/drawing/2014/main" id="{4CBC4500-76B5-BE4C-A136-E5E1A4547121}"/>
                </a:ext>
              </a:extLst>
            </p:cNvPr>
            <p:cNvSpPr/>
            <p:nvPr/>
          </p:nvSpPr>
          <p:spPr>
            <a:xfrm>
              <a:off x="4990108" y="3027834"/>
              <a:ext cx="0" cy="703239"/>
            </a:xfrm>
            <a:custGeom>
              <a:avLst/>
              <a:gdLst/>
              <a:ahLst/>
              <a:cxnLst/>
              <a:rect l="l" t="t" r="r" b="b"/>
              <a:pathLst>
                <a:path h="1170939">
                  <a:moveTo>
                    <a:pt x="0" y="1170341"/>
                  </a:moveTo>
                  <a:lnTo>
                    <a:pt x="0" y="0"/>
                  </a:lnTo>
                </a:path>
              </a:pathLst>
            </a:custGeom>
            <a:ln w="10125">
              <a:solidFill>
                <a:schemeClr val="accent1"/>
              </a:solidFill>
            </a:ln>
          </p:spPr>
          <p:txBody>
            <a:bodyPr wrap="square" lIns="0" tIns="0" rIns="0" bIns="0" rtlCol="0"/>
            <a:lstStyle/>
            <a:p>
              <a:endParaRPr/>
            </a:p>
          </p:txBody>
        </p:sp>
        <p:sp>
          <p:nvSpPr>
            <p:cNvPr id="80" name="object 27">
              <a:extLst>
                <a:ext uri="{FF2B5EF4-FFF2-40B4-BE49-F238E27FC236}">
                  <a16:creationId xmlns:a16="http://schemas.microsoft.com/office/drawing/2014/main" id="{AF73F3F9-2068-704D-87A5-24F775D15D67}"/>
                </a:ext>
              </a:extLst>
            </p:cNvPr>
            <p:cNvSpPr/>
            <p:nvPr/>
          </p:nvSpPr>
          <p:spPr>
            <a:xfrm>
              <a:off x="4731870" y="2785587"/>
              <a:ext cx="0" cy="945406"/>
            </a:xfrm>
            <a:custGeom>
              <a:avLst/>
              <a:gdLst/>
              <a:ahLst/>
              <a:cxnLst/>
              <a:rect l="l" t="t" r="r" b="b"/>
              <a:pathLst>
                <a:path h="1574164">
                  <a:moveTo>
                    <a:pt x="0" y="1573700"/>
                  </a:moveTo>
                  <a:lnTo>
                    <a:pt x="0" y="0"/>
                  </a:lnTo>
                </a:path>
              </a:pathLst>
            </a:custGeom>
            <a:ln w="8931">
              <a:solidFill>
                <a:schemeClr val="accent1"/>
              </a:solidFill>
            </a:ln>
          </p:spPr>
          <p:txBody>
            <a:bodyPr wrap="square" lIns="0" tIns="0" rIns="0" bIns="0" rtlCol="0"/>
            <a:lstStyle/>
            <a:p>
              <a:endParaRPr/>
            </a:p>
          </p:txBody>
        </p:sp>
      </p:grpSp>
      <p:pic>
        <p:nvPicPr>
          <p:cNvPr id="39" name="Picture 38">
            <a:extLst>
              <a:ext uri="{FF2B5EF4-FFF2-40B4-BE49-F238E27FC236}">
                <a16:creationId xmlns:a16="http://schemas.microsoft.com/office/drawing/2014/main" id="{CB49173B-1967-934E-8582-ACC2B5DF00F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5844" y="5793324"/>
            <a:ext cx="833348" cy="833348"/>
          </a:xfrm>
          <a:prstGeom prst="rect">
            <a:avLst/>
          </a:prstGeom>
        </p:spPr>
      </p:pic>
      <p:sp>
        <p:nvSpPr>
          <p:cNvPr id="33" name="Picture Placeholder 32">
            <a:extLst>
              <a:ext uri="{FF2B5EF4-FFF2-40B4-BE49-F238E27FC236}">
                <a16:creationId xmlns:a16="http://schemas.microsoft.com/office/drawing/2014/main" id="{CC69924B-6F9A-8A4B-B6AB-AAFA31AABAF4}"/>
              </a:ext>
            </a:extLst>
          </p:cNvPr>
          <p:cNvSpPr>
            <a:spLocks noGrp="1"/>
          </p:cNvSpPr>
          <p:nvPr userDrawn="1">
            <p:ph type="pic" sz="quarter" idx="13" hasCustomPrompt="1"/>
          </p:nvPr>
        </p:nvSpPr>
        <p:spPr>
          <a:xfrm>
            <a:off x="5793320" y="591423"/>
            <a:ext cx="5522374" cy="6035249"/>
          </a:xfrm>
          <a:solidFill>
            <a:srgbClr val="FFFFFF"/>
          </a:solidFill>
        </p:spPr>
        <p:txBody>
          <a:bodyPr/>
          <a:lstStyle/>
          <a:p>
            <a:r>
              <a:rPr lang="en-US" dirty="0"/>
              <a:t>CLICK TO ADD PHOTO</a:t>
            </a:r>
          </a:p>
        </p:txBody>
      </p:sp>
    </p:spTree>
    <p:extLst>
      <p:ext uri="{BB962C8B-B14F-4D97-AF65-F5344CB8AC3E}">
        <p14:creationId xmlns:p14="http://schemas.microsoft.com/office/powerpoint/2010/main" val="631717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Intro-Streamlin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7C0431-6F84-841F-C3D3-F3027B3723E2}"/>
              </a:ext>
            </a:extLst>
          </p:cNvPr>
          <p:cNvSpPr/>
          <p:nvPr userDrawn="1"/>
        </p:nvSpPr>
        <p:spPr>
          <a:xfrm>
            <a:off x="0" y="6397178"/>
            <a:ext cx="12192000" cy="455218"/>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F79AE6E2-8AF5-794C-80AF-6CC72C8AF53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5844" y="5793324"/>
            <a:ext cx="833348" cy="833348"/>
          </a:xfrm>
          <a:prstGeom prst="rect">
            <a:avLst/>
          </a:prstGeom>
        </p:spPr>
      </p:pic>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340818" y="2634442"/>
            <a:ext cx="3198970" cy="1602589"/>
          </a:xfrm>
        </p:spPr>
        <p:txBody>
          <a:bodyPr lIns="0" tIns="0" rIns="0" bIns="0">
            <a:noAutofit/>
          </a:bodyPr>
          <a:lstStyle>
            <a:lvl1pPr marL="0" algn="ctr" defTabSz="914400" rtl="0" eaLnBrk="1" latinLnBrk="0" hangingPunct="1">
              <a:lnSpc>
                <a:spcPct val="90000"/>
              </a:lnSpc>
              <a:spcBef>
                <a:spcPct val="0"/>
              </a:spcBef>
              <a:buNone/>
              <a:defRPr lang="en-US" sz="1100" b="1" i="0" kern="1200" spc="400" baseline="0" dirty="0">
                <a:solidFill>
                  <a:srgbClr val="FF0000"/>
                </a:solidFill>
                <a:latin typeface="Obviously Wide Semi" pitchFamily="82" charset="77"/>
                <a:ea typeface="+mj-ea"/>
                <a:cs typeface="+mj-cs"/>
              </a:defRPr>
            </a:lvl1pPr>
          </a:lstStyle>
          <a:p>
            <a:r>
              <a:rPr lang="en-US" dirty="0"/>
              <a:t>CLICK TO ADD TITLE</a:t>
            </a:r>
          </a:p>
        </p:txBody>
      </p:sp>
      <p:sp>
        <p:nvSpPr>
          <p:cNvPr id="33" name="Picture Placeholder 32">
            <a:extLst>
              <a:ext uri="{FF2B5EF4-FFF2-40B4-BE49-F238E27FC236}">
                <a16:creationId xmlns:a16="http://schemas.microsoft.com/office/drawing/2014/main" id="{CC69924B-6F9A-8A4B-B6AB-AAFA31AABAF4}"/>
              </a:ext>
            </a:extLst>
          </p:cNvPr>
          <p:cNvSpPr>
            <a:spLocks noGrp="1"/>
          </p:cNvSpPr>
          <p:nvPr>
            <p:ph type="pic" sz="quarter" idx="13" hasCustomPrompt="1"/>
          </p:nvPr>
        </p:nvSpPr>
        <p:spPr>
          <a:xfrm>
            <a:off x="4779963" y="1731963"/>
            <a:ext cx="2722493" cy="3254375"/>
          </a:xfrm>
          <a:solidFill>
            <a:srgbClr val="FFFFFF"/>
          </a:solidFill>
        </p:spPr>
        <p:txBody>
          <a:bodyPr/>
          <a:lstStyle/>
          <a:p>
            <a:r>
              <a:rPr lang="en-US" dirty="0"/>
              <a:t>CLICK TO ADD PHOTO</a:t>
            </a:r>
          </a:p>
        </p:txBody>
      </p:sp>
      <p:sp>
        <p:nvSpPr>
          <p:cNvPr id="34" name="Picture Placeholder 32">
            <a:extLst>
              <a:ext uri="{FF2B5EF4-FFF2-40B4-BE49-F238E27FC236}">
                <a16:creationId xmlns:a16="http://schemas.microsoft.com/office/drawing/2014/main" id="{9EE5868A-D875-504B-BFAC-08676BF0F86E}"/>
              </a:ext>
            </a:extLst>
          </p:cNvPr>
          <p:cNvSpPr>
            <a:spLocks noGrp="1"/>
          </p:cNvSpPr>
          <p:nvPr>
            <p:ph type="pic" sz="quarter" idx="14" hasCustomPrompt="1"/>
          </p:nvPr>
        </p:nvSpPr>
        <p:spPr>
          <a:xfrm>
            <a:off x="8065957" y="1731963"/>
            <a:ext cx="2722493" cy="3254375"/>
          </a:xfrm>
          <a:solidFill>
            <a:srgbClr val="FFFFFF"/>
          </a:solidFill>
        </p:spPr>
        <p:txBody>
          <a:bodyPr/>
          <a:lstStyle/>
          <a:p>
            <a:r>
              <a:rPr lang="en-US" dirty="0"/>
              <a:t>CLICK TO ADD PHOTO</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4779963" y="5108946"/>
            <a:ext cx="2722493" cy="1358900"/>
          </a:xfrm>
        </p:spPr>
        <p:txBody>
          <a:bodyPr lIns="0" tIns="0" rIns="0" bIns="0">
            <a:noAutofit/>
          </a:bodyPr>
          <a:lstStyle>
            <a:lvl1pPr marL="0" indent="0">
              <a:spcBef>
                <a:spcPts val="0"/>
              </a:spcBef>
              <a:buNone/>
              <a:defRPr sz="1200" b="1" i="0">
                <a:solidFill>
                  <a:schemeClr val="accent2"/>
                </a:solidFill>
                <a:latin typeface="Obviously Wide Semi" pitchFamily="82" charset="77"/>
              </a:defRPr>
            </a:lvl1pPr>
            <a:lvl2pPr marL="11113" indent="0">
              <a:buNone/>
              <a:tabLst/>
              <a:defRPr lang="en-US" sz="800" b="1" i="0" kern="1200" dirty="0">
                <a:solidFill>
                  <a:schemeClr val="accent1"/>
                </a:solidFill>
                <a:latin typeface="Obviously Wide Lght" pitchFamily="82" charset="77"/>
                <a:ea typeface="+mn-ea"/>
                <a:cs typeface="+mn-cs"/>
              </a:defRPr>
            </a:lvl2pPr>
            <a:lvl3pPr marL="914400" indent="0">
              <a:buNone/>
              <a:defRPr/>
            </a:lvl3pPr>
            <a:lvl4pPr marL="1371600" indent="0">
              <a:buNone/>
              <a:defRPr/>
            </a:lvl4pPr>
            <a:lvl5pPr marL="1828800" indent="0">
              <a:buNone/>
              <a:defRPr/>
            </a:lvl5pPr>
          </a:lstStyle>
          <a:p>
            <a:pPr lvl="0"/>
            <a:r>
              <a:rPr lang="en-US" dirty="0"/>
              <a:t>CLICK TO ADD TEXT </a:t>
            </a:r>
            <a:br>
              <a:rPr lang="en-US" dirty="0"/>
            </a:br>
            <a:r>
              <a:rPr lang="en-US" dirty="0"/>
              <a:t>HERE UNDER PHOTO</a:t>
            </a:r>
          </a:p>
          <a:p>
            <a:pPr marL="11113" lvl="1" indent="0" algn="l" defTabSz="914400" rtl="0" eaLnBrk="1" latinLnBrk="0" hangingPunct="1">
              <a:lnSpc>
                <a:spcPct val="90000"/>
              </a:lnSpc>
              <a:spcBef>
                <a:spcPts val="500"/>
              </a:spcBef>
              <a:buFont typeface="Arial" panose="020B0604020202020204" pitchFamily="34" charset="0"/>
              <a:buNone/>
              <a:tabLst/>
            </a:pPr>
            <a:r>
              <a:rPr lang="en-US" dirty="0"/>
              <a:t>Second Level</a:t>
            </a:r>
            <a:br>
              <a:rPr lang="en-US" dirty="0"/>
            </a:br>
            <a:r>
              <a:rPr lang="en-US" dirty="0"/>
              <a:t>Additional Line If Needed</a:t>
            </a:r>
          </a:p>
        </p:txBody>
      </p:sp>
      <p:sp>
        <p:nvSpPr>
          <p:cNvPr id="38" name="Text Placeholder 36">
            <a:extLst>
              <a:ext uri="{FF2B5EF4-FFF2-40B4-BE49-F238E27FC236}">
                <a16:creationId xmlns:a16="http://schemas.microsoft.com/office/drawing/2014/main" id="{1ED53BDF-8FC7-5B41-8852-DA848F467A45}"/>
              </a:ext>
            </a:extLst>
          </p:cNvPr>
          <p:cNvSpPr>
            <a:spLocks noGrp="1"/>
          </p:cNvSpPr>
          <p:nvPr>
            <p:ph type="body" sz="quarter" idx="17" hasCustomPrompt="1"/>
          </p:nvPr>
        </p:nvSpPr>
        <p:spPr>
          <a:xfrm>
            <a:off x="8065957" y="5108946"/>
            <a:ext cx="2722493" cy="1358900"/>
          </a:xfrm>
        </p:spPr>
        <p:txBody>
          <a:bodyPr lIns="0" tIns="0" rIns="0" bIns="0">
            <a:noAutofit/>
          </a:bodyPr>
          <a:lstStyle>
            <a:lvl1pPr marL="0" indent="0">
              <a:spcBef>
                <a:spcPts val="0"/>
              </a:spcBef>
              <a:buNone/>
              <a:defRPr sz="1200" b="1" i="0">
                <a:solidFill>
                  <a:schemeClr val="accent2"/>
                </a:solidFill>
                <a:latin typeface="Obviously Wide Semi" pitchFamily="82" charset="77"/>
              </a:defRPr>
            </a:lvl1pPr>
            <a:lvl2pPr marL="11113" indent="0">
              <a:buNone/>
              <a:tabLst/>
              <a:defRPr lang="en-US" sz="800" b="1" i="0" kern="1200" dirty="0">
                <a:solidFill>
                  <a:schemeClr val="accent1"/>
                </a:solidFill>
                <a:latin typeface="Obviously Wide Lght" pitchFamily="82" charset="77"/>
                <a:ea typeface="+mn-ea"/>
                <a:cs typeface="+mn-cs"/>
              </a:defRPr>
            </a:lvl2pPr>
            <a:lvl3pPr marL="914400" indent="0">
              <a:buNone/>
              <a:defRPr/>
            </a:lvl3pPr>
            <a:lvl4pPr marL="1371600" indent="0">
              <a:buNone/>
              <a:defRPr/>
            </a:lvl4pPr>
            <a:lvl5pPr marL="1828800" indent="0">
              <a:buNone/>
              <a:defRPr/>
            </a:lvl5pPr>
          </a:lstStyle>
          <a:p>
            <a:pPr lvl="0"/>
            <a:r>
              <a:rPr lang="en-US" dirty="0"/>
              <a:t>CLICK TO ADD TEXT </a:t>
            </a:r>
            <a:br>
              <a:rPr lang="en-US" dirty="0"/>
            </a:br>
            <a:r>
              <a:rPr lang="en-US" dirty="0"/>
              <a:t>HERE UNDER PHOTO</a:t>
            </a:r>
          </a:p>
          <a:p>
            <a:pPr lvl="1"/>
            <a:r>
              <a:rPr lang="en-US" dirty="0"/>
              <a:t>Second Level</a:t>
            </a:r>
            <a:br>
              <a:rPr lang="en-US" dirty="0"/>
            </a:br>
            <a:r>
              <a:rPr lang="en-US" dirty="0"/>
              <a:t>Additional Line If </a:t>
            </a:r>
            <a:r>
              <a:rPr lang="en-US" dirty="0" err="1"/>
              <a:t>Neededv</a:t>
            </a:r>
            <a:endParaRPr lang="en-US" dirty="0"/>
          </a:p>
        </p:txBody>
      </p:sp>
      <p:grpSp>
        <p:nvGrpSpPr>
          <p:cNvPr id="85" name="Group 84">
            <a:extLst>
              <a:ext uri="{FF2B5EF4-FFF2-40B4-BE49-F238E27FC236}">
                <a16:creationId xmlns:a16="http://schemas.microsoft.com/office/drawing/2014/main" id="{692053BC-100E-1E4C-8584-91DF3A12FF64}"/>
              </a:ext>
            </a:extLst>
          </p:cNvPr>
          <p:cNvGrpSpPr/>
          <p:nvPr userDrawn="1"/>
        </p:nvGrpSpPr>
        <p:grpSpPr>
          <a:xfrm>
            <a:off x="97535" y="2597085"/>
            <a:ext cx="11692127" cy="1663832"/>
            <a:chOff x="240378" y="4483837"/>
            <a:chExt cx="19200675" cy="2548833"/>
          </a:xfrm>
        </p:grpSpPr>
        <p:sp>
          <p:nvSpPr>
            <p:cNvPr id="86" name="object 8">
              <a:extLst>
                <a:ext uri="{FF2B5EF4-FFF2-40B4-BE49-F238E27FC236}">
                  <a16:creationId xmlns:a16="http://schemas.microsoft.com/office/drawing/2014/main" id="{32545720-8782-4A47-AD1F-C5A20118E79B}"/>
                </a:ext>
              </a:extLst>
            </p:cNvPr>
            <p:cNvSpPr/>
            <p:nvPr/>
          </p:nvSpPr>
          <p:spPr>
            <a:xfrm>
              <a:off x="624383" y="5628290"/>
              <a:ext cx="0" cy="1367790"/>
            </a:xfrm>
            <a:custGeom>
              <a:avLst/>
              <a:gdLst/>
              <a:ahLst/>
              <a:cxnLst/>
              <a:rect l="l" t="t" r="r" b="b"/>
              <a:pathLst>
                <a:path h="1367790">
                  <a:moveTo>
                    <a:pt x="0" y="1367591"/>
                  </a:moveTo>
                  <a:lnTo>
                    <a:pt x="0" y="0"/>
                  </a:lnTo>
                </a:path>
              </a:pathLst>
            </a:custGeom>
            <a:ln w="38700">
              <a:solidFill>
                <a:schemeClr val="accent1"/>
              </a:solidFill>
            </a:ln>
          </p:spPr>
          <p:txBody>
            <a:bodyPr wrap="square" lIns="0" tIns="0" rIns="0" bIns="0" rtlCol="0"/>
            <a:lstStyle/>
            <a:p>
              <a:endParaRPr/>
            </a:p>
          </p:txBody>
        </p:sp>
        <p:sp>
          <p:nvSpPr>
            <p:cNvPr id="87" name="object 9">
              <a:extLst>
                <a:ext uri="{FF2B5EF4-FFF2-40B4-BE49-F238E27FC236}">
                  <a16:creationId xmlns:a16="http://schemas.microsoft.com/office/drawing/2014/main" id="{54098C2E-05B6-CA40-952B-040F9555BC81}"/>
                </a:ext>
              </a:extLst>
            </p:cNvPr>
            <p:cNvSpPr/>
            <p:nvPr/>
          </p:nvSpPr>
          <p:spPr>
            <a:xfrm>
              <a:off x="5883289" y="5628290"/>
              <a:ext cx="0" cy="1367790"/>
            </a:xfrm>
            <a:custGeom>
              <a:avLst/>
              <a:gdLst/>
              <a:ahLst/>
              <a:cxnLst/>
              <a:rect l="l" t="t" r="r" b="b"/>
              <a:pathLst>
                <a:path h="1367790">
                  <a:moveTo>
                    <a:pt x="0" y="1367591"/>
                  </a:moveTo>
                  <a:lnTo>
                    <a:pt x="0" y="0"/>
                  </a:lnTo>
                </a:path>
              </a:pathLst>
            </a:custGeom>
            <a:ln w="37506">
              <a:solidFill>
                <a:schemeClr val="accent1"/>
              </a:solidFill>
            </a:ln>
          </p:spPr>
          <p:txBody>
            <a:bodyPr wrap="square" lIns="0" tIns="0" rIns="0" bIns="0" rtlCol="0"/>
            <a:lstStyle/>
            <a:p>
              <a:endParaRPr/>
            </a:p>
          </p:txBody>
        </p:sp>
        <p:sp>
          <p:nvSpPr>
            <p:cNvPr id="88" name="object 10">
              <a:extLst>
                <a:ext uri="{FF2B5EF4-FFF2-40B4-BE49-F238E27FC236}">
                  <a16:creationId xmlns:a16="http://schemas.microsoft.com/office/drawing/2014/main" id="{0F4FE4BE-67BE-8641-9A0D-151EA3644C9F}"/>
                </a:ext>
              </a:extLst>
            </p:cNvPr>
            <p:cNvSpPr/>
            <p:nvPr/>
          </p:nvSpPr>
          <p:spPr>
            <a:xfrm>
              <a:off x="6314331"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89" name="object 11">
              <a:extLst>
                <a:ext uri="{FF2B5EF4-FFF2-40B4-BE49-F238E27FC236}">
                  <a16:creationId xmlns:a16="http://schemas.microsoft.com/office/drawing/2014/main" id="{EA213950-9247-C147-8C22-5F9A5FA8B8FF}"/>
                </a:ext>
              </a:extLst>
            </p:cNvPr>
            <p:cNvSpPr/>
            <p:nvPr/>
          </p:nvSpPr>
          <p:spPr>
            <a:xfrm>
              <a:off x="7345512"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90" name="object 12">
              <a:extLst>
                <a:ext uri="{FF2B5EF4-FFF2-40B4-BE49-F238E27FC236}">
                  <a16:creationId xmlns:a16="http://schemas.microsoft.com/office/drawing/2014/main" id="{D552F07D-CCD4-674E-8CB4-9D14C30D664F}"/>
                </a:ext>
              </a:extLst>
            </p:cNvPr>
            <p:cNvSpPr/>
            <p:nvPr/>
          </p:nvSpPr>
          <p:spPr>
            <a:xfrm>
              <a:off x="19304337"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91" name="object 13">
              <a:extLst>
                <a:ext uri="{FF2B5EF4-FFF2-40B4-BE49-F238E27FC236}">
                  <a16:creationId xmlns:a16="http://schemas.microsoft.com/office/drawing/2014/main" id="{E0CD567D-CD33-2F41-B7D3-726E41505F1D}"/>
                </a:ext>
              </a:extLst>
            </p:cNvPr>
            <p:cNvSpPr/>
            <p:nvPr/>
          </p:nvSpPr>
          <p:spPr>
            <a:xfrm>
              <a:off x="6900865" y="5628290"/>
              <a:ext cx="0" cy="1367790"/>
            </a:xfrm>
            <a:custGeom>
              <a:avLst/>
              <a:gdLst/>
              <a:ahLst/>
              <a:cxnLst/>
              <a:rect l="l" t="t" r="r" b="b"/>
              <a:pathLst>
                <a:path h="1367790">
                  <a:moveTo>
                    <a:pt x="0" y="1367591"/>
                  </a:moveTo>
                  <a:lnTo>
                    <a:pt x="0" y="0"/>
                  </a:lnTo>
                </a:path>
              </a:pathLst>
            </a:custGeom>
            <a:ln w="30365">
              <a:solidFill>
                <a:schemeClr val="accent1"/>
              </a:solidFill>
            </a:ln>
          </p:spPr>
          <p:txBody>
            <a:bodyPr wrap="square" lIns="0" tIns="0" rIns="0" bIns="0" rtlCol="0"/>
            <a:lstStyle/>
            <a:p>
              <a:endParaRPr/>
            </a:p>
          </p:txBody>
        </p:sp>
        <p:sp>
          <p:nvSpPr>
            <p:cNvPr id="92" name="object 14">
              <a:extLst>
                <a:ext uri="{FF2B5EF4-FFF2-40B4-BE49-F238E27FC236}">
                  <a16:creationId xmlns:a16="http://schemas.microsoft.com/office/drawing/2014/main" id="{23D66A8C-AA0B-9A41-9D28-0BF2EA143ED1}"/>
                </a:ext>
              </a:extLst>
            </p:cNvPr>
            <p:cNvSpPr/>
            <p:nvPr/>
          </p:nvSpPr>
          <p:spPr>
            <a:xfrm>
              <a:off x="12558584" y="5664880"/>
              <a:ext cx="0" cy="1367790"/>
            </a:xfrm>
            <a:custGeom>
              <a:avLst/>
              <a:gdLst/>
              <a:ahLst/>
              <a:cxnLst/>
              <a:rect l="l" t="t" r="r" b="b"/>
              <a:pathLst>
                <a:path h="1367790">
                  <a:moveTo>
                    <a:pt x="0" y="1367591"/>
                  </a:moveTo>
                  <a:lnTo>
                    <a:pt x="0" y="0"/>
                  </a:lnTo>
                </a:path>
              </a:pathLst>
            </a:custGeom>
            <a:ln w="18460">
              <a:solidFill>
                <a:schemeClr val="accent1"/>
              </a:solidFill>
            </a:ln>
          </p:spPr>
          <p:txBody>
            <a:bodyPr wrap="square" lIns="0" tIns="0" rIns="0" bIns="0" rtlCol="0"/>
            <a:lstStyle/>
            <a:p>
              <a:endParaRPr/>
            </a:p>
          </p:txBody>
        </p:sp>
        <p:sp>
          <p:nvSpPr>
            <p:cNvPr id="93" name="object 15">
              <a:extLst>
                <a:ext uri="{FF2B5EF4-FFF2-40B4-BE49-F238E27FC236}">
                  <a16:creationId xmlns:a16="http://schemas.microsoft.com/office/drawing/2014/main" id="{312B4F19-4683-2043-9563-F5086F2DB24B}"/>
                </a:ext>
              </a:extLst>
            </p:cNvPr>
            <p:cNvSpPr/>
            <p:nvPr/>
          </p:nvSpPr>
          <p:spPr>
            <a:xfrm>
              <a:off x="18205244" y="5628290"/>
              <a:ext cx="0" cy="1367790"/>
            </a:xfrm>
            <a:custGeom>
              <a:avLst/>
              <a:gdLst/>
              <a:ahLst/>
              <a:cxnLst/>
              <a:rect l="l" t="t" r="r" b="b"/>
              <a:pathLst>
                <a:path h="1367790">
                  <a:moveTo>
                    <a:pt x="0" y="1367591"/>
                  </a:moveTo>
                  <a:lnTo>
                    <a:pt x="0" y="0"/>
                  </a:lnTo>
                </a:path>
              </a:pathLst>
            </a:custGeom>
            <a:ln w="13695">
              <a:solidFill>
                <a:schemeClr val="accent1"/>
              </a:solidFill>
            </a:ln>
          </p:spPr>
          <p:txBody>
            <a:bodyPr wrap="square" lIns="0" tIns="0" rIns="0" bIns="0" rtlCol="0"/>
            <a:lstStyle/>
            <a:p>
              <a:endParaRPr/>
            </a:p>
          </p:txBody>
        </p:sp>
        <p:sp>
          <p:nvSpPr>
            <p:cNvPr id="94" name="object 16">
              <a:extLst>
                <a:ext uri="{FF2B5EF4-FFF2-40B4-BE49-F238E27FC236}">
                  <a16:creationId xmlns:a16="http://schemas.microsoft.com/office/drawing/2014/main" id="{C91EBDEE-B495-7542-847C-2E054EED3E27}"/>
                </a:ext>
              </a:extLst>
            </p:cNvPr>
            <p:cNvSpPr/>
            <p:nvPr/>
          </p:nvSpPr>
          <p:spPr>
            <a:xfrm>
              <a:off x="7755302" y="5628290"/>
              <a:ext cx="0" cy="1367790"/>
            </a:xfrm>
            <a:custGeom>
              <a:avLst/>
              <a:gdLst/>
              <a:ahLst/>
              <a:cxnLst/>
              <a:rect l="l" t="t" r="r" b="b"/>
              <a:pathLst>
                <a:path h="1367790">
                  <a:moveTo>
                    <a:pt x="0" y="1367591"/>
                  </a:moveTo>
                  <a:lnTo>
                    <a:pt x="0" y="0"/>
                  </a:lnTo>
                </a:path>
              </a:pathLst>
            </a:custGeom>
            <a:ln w="13695">
              <a:solidFill>
                <a:schemeClr val="accent1"/>
              </a:solidFill>
            </a:ln>
          </p:spPr>
          <p:txBody>
            <a:bodyPr wrap="square" lIns="0" tIns="0" rIns="0" bIns="0" rtlCol="0"/>
            <a:lstStyle/>
            <a:p>
              <a:endParaRPr/>
            </a:p>
          </p:txBody>
        </p:sp>
        <p:sp>
          <p:nvSpPr>
            <p:cNvPr id="95" name="object 17">
              <a:extLst>
                <a:ext uri="{FF2B5EF4-FFF2-40B4-BE49-F238E27FC236}">
                  <a16:creationId xmlns:a16="http://schemas.microsoft.com/office/drawing/2014/main" id="{9E3B485F-A63B-3841-B71C-5E79A3A28241}"/>
                </a:ext>
              </a:extLst>
            </p:cNvPr>
            <p:cNvSpPr/>
            <p:nvPr/>
          </p:nvSpPr>
          <p:spPr>
            <a:xfrm>
              <a:off x="18771889" y="5628290"/>
              <a:ext cx="0" cy="1367790"/>
            </a:xfrm>
            <a:custGeom>
              <a:avLst/>
              <a:gdLst/>
              <a:ahLst/>
              <a:cxnLst/>
              <a:rect l="l" t="t" r="r" b="b"/>
              <a:pathLst>
                <a:path h="1367790">
                  <a:moveTo>
                    <a:pt x="0" y="1367591"/>
                  </a:moveTo>
                  <a:lnTo>
                    <a:pt x="0" y="0"/>
                  </a:lnTo>
                </a:path>
              </a:pathLst>
            </a:custGeom>
            <a:ln w="7737">
              <a:solidFill>
                <a:schemeClr val="accent1"/>
              </a:solidFill>
            </a:ln>
          </p:spPr>
          <p:txBody>
            <a:bodyPr wrap="square" lIns="0" tIns="0" rIns="0" bIns="0" rtlCol="0"/>
            <a:lstStyle/>
            <a:p>
              <a:endParaRPr/>
            </a:p>
          </p:txBody>
        </p:sp>
        <p:sp>
          <p:nvSpPr>
            <p:cNvPr id="96" name="object 18">
              <a:extLst>
                <a:ext uri="{FF2B5EF4-FFF2-40B4-BE49-F238E27FC236}">
                  <a16:creationId xmlns:a16="http://schemas.microsoft.com/office/drawing/2014/main" id="{EDD8033C-7399-3E43-8B52-45E11D46B5AE}"/>
                </a:ext>
              </a:extLst>
            </p:cNvPr>
            <p:cNvSpPr/>
            <p:nvPr/>
          </p:nvSpPr>
          <p:spPr>
            <a:xfrm>
              <a:off x="18869996" y="4738307"/>
              <a:ext cx="0" cy="1367790"/>
            </a:xfrm>
            <a:custGeom>
              <a:avLst/>
              <a:gdLst/>
              <a:ahLst/>
              <a:cxnLst/>
              <a:rect l="l" t="t" r="r" b="b"/>
              <a:pathLst>
                <a:path h="1367789">
                  <a:moveTo>
                    <a:pt x="0" y="1367581"/>
                  </a:moveTo>
                  <a:lnTo>
                    <a:pt x="0" y="0"/>
                  </a:lnTo>
                </a:path>
              </a:pathLst>
            </a:custGeom>
            <a:ln w="37506">
              <a:solidFill>
                <a:schemeClr val="accent1"/>
              </a:solidFill>
            </a:ln>
          </p:spPr>
          <p:txBody>
            <a:bodyPr wrap="square" lIns="0" tIns="0" rIns="0" bIns="0" rtlCol="0"/>
            <a:lstStyle/>
            <a:p>
              <a:endParaRPr/>
            </a:p>
          </p:txBody>
        </p:sp>
        <p:sp>
          <p:nvSpPr>
            <p:cNvPr id="97" name="object 19">
              <a:extLst>
                <a:ext uri="{FF2B5EF4-FFF2-40B4-BE49-F238E27FC236}">
                  <a16:creationId xmlns:a16="http://schemas.microsoft.com/office/drawing/2014/main" id="{C6FE9C42-FBF4-274C-881A-DEB9993B1618}"/>
                </a:ext>
              </a:extLst>
            </p:cNvPr>
            <p:cNvSpPr/>
            <p:nvPr/>
          </p:nvSpPr>
          <p:spPr>
            <a:xfrm>
              <a:off x="18286977" y="4541066"/>
              <a:ext cx="0" cy="1367790"/>
            </a:xfrm>
            <a:custGeom>
              <a:avLst/>
              <a:gdLst/>
              <a:ahLst/>
              <a:cxnLst/>
              <a:rect l="l" t="t" r="r" b="b"/>
              <a:pathLst>
                <a:path h="1367789">
                  <a:moveTo>
                    <a:pt x="0" y="1367581"/>
                  </a:moveTo>
                  <a:lnTo>
                    <a:pt x="0" y="0"/>
                  </a:lnTo>
                </a:path>
              </a:pathLst>
            </a:custGeom>
            <a:ln w="32742">
              <a:solidFill>
                <a:schemeClr val="accent1"/>
              </a:solidFill>
            </a:ln>
          </p:spPr>
          <p:txBody>
            <a:bodyPr wrap="square" lIns="0" tIns="0" rIns="0" bIns="0" rtlCol="0"/>
            <a:lstStyle/>
            <a:p>
              <a:endParaRPr/>
            </a:p>
          </p:txBody>
        </p:sp>
        <p:sp>
          <p:nvSpPr>
            <p:cNvPr id="98" name="object 20">
              <a:extLst>
                <a:ext uri="{FF2B5EF4-FFF2-40B4-BE49-F238E27FC236}">
                  <a16:creationId xmlns:a16="http://schemas.microsoft.com/office/drawing/2014/main" id="{43798913-FAF2-3D4E-9A99-A9098B8D10C1}"/>
                </a:ext>
              </a:extLst>
            </p:cNvPr>
            <p:cNvSpPr/>
            <p:nvPr/>
          </p:nvSpPr>
          <p:spPr>
            <a:xfrm>
              <a:off x="12983672" y="5422101"/>
              <a:ext cx="0" cy="1367790"/>
            </a:xfrm>
            <a:custGeom>
              <a:avLst/>
              <a:gdLst/>
              <a:ahLst/>
              <a:cxnLst/>
              <a:rect l="l" t="t" r="r" b="b"/>
              <a:pathLst>
                <a:path h="1367790">
                  <a:moveTo>
                    <a:pt x="0" y="1367581"/>
                  </a:moveTo>
                  <a:lnTo>
                    <a:pt x="0" y="0"/>
                  </a:lnTo>
                </a:path>
              </a:pathLst>
            </a:custGeom>
            <a:ln w="32742">
              <a:solidFill>
                <a:schemeClr val="accent1"/>
              </a:solidFill>
            </a:ln>
          </p:spPr>
          <p:txBody>
            <a:bodyPr wrap="square" lIns="0" tIns="0" rIns="0" bIns="0" rtlCol="0"/>
            <a:lstStyle/>
            <a:p>
              <a:endParaRPr/>
            </a:p>
          </p:txBody>
        </p:sp>
        <p:sp>
          <p:nvSpPr>
            <p:cNvPr id="99" name="object 21">
              <a:extLst>
                <a:ext uri="{FF2B5EF4-FFF2-40B4-BE49-F238E27FC236}">
                  <a16:creationId xmlns:a16="http://schemas.microsoft.com/office/drawing/2014/main" id="{6ECBBF80-A38A-4A47-B265-EDDD8AF3C2F7}"/>
                </a:ext>
              </a:extLst>
            </p:cNvPr>
            <p:cNvSpPr/>
            <p:nvPr/>
          </p:nvSpPr>
          <p:spPr>
            <a:xfrm>
              <a:off x="12624669" y="4483837"/>
              <a:ext cx="0" cy="1367790"/>
            </a:xfrm>
            <a:custGeom>
              <a:avLst/>
              <a:gdLst/>
              <a:ahLst/>
              <a:cxnLst/>
              <a:rect l="l" t="t" r="r" b="b"/>
              <a:pathLst>
                <a:path h="1367789">
                  <a:moveTo>
                    <a:pt x="0" y="1367581"/>
                  </a:moveTo>
                  <a:lnTo>
                    <a:pt x="0" y="0"/>
                  </a:lnTo>
                </a:path>
              </a:pathLst>
            </a:custGeom>
            <a:ln w="26794">
              <a:solidFill>
                <a:schemeClr val="accent1"/>
              </a:solidFill>
            </a:ln>
          </p:spPr>
          <p:txBody>
            <a:bodyPr wrap="square" lIns="0" tIns="0" rIns="0" bIns="0" rtlCol="0"/>
            <a:lstStyle/>
            <a:p>
              <a:endParaRPr/>
            </a:p>
          </p:txBody>
        </p:sp>
        <p:sp>
          <p:nvSpPr>
            <p:cNvPr id="100" name="object 22">
              <a:extLst>
                <a:ext uri="{FF2B5EF4-FFF2-40B4-BE49-F238E27FC236}">
                  <a16:creationId xmlns:a16="http://schemas.microsoft.com/office/drawing/2014/main" id="{C0F9BFFD-388F-6C49-98CD-ED33AD82BF2A}"/>
                </a:ext>
              </a:extLst>
            </p:cNvPr>
            <p:cNvSpPr/>
            <p:nvPr/>
          </p:nvSpPr>
          <p:spPr>
            <a:xfrm>
              <a:off x="6916374" y="4541066"/>
              <a:ext cx="0" cy="1367790"/>
            </a:xfrm>
            <a:custGeom>
              <a:avLst/>
              <a:gdLst/>
              <a:ahLst/>
              <a:cxnLst/>
              <a:rect l="l" t="t" r="r" b="b"/>
              <a:pathLst>
                <a:path h="1367789">
                  <a:moveTo>
                    <a:pt x="0" y="1367581"/>
                  </a:moveTo>
                  <a:lnTo>
                    <a:pt x="0" y="0"/>
                  </a:lnTo>
                </a:path>
              </a:pathLst>
            </a:custGeom>
            <a:ln w="16072">
              <a:solidFill>
                <a:schemeClr val="accent1"/>
              </a:solidFill>
            </a:ln>
          </p:spPr>
          <p:txBody>
            <a:bodyPr wrap="square" lIns="0" tIns="0" rIns="0" bIns="0" rtlCol="0"/>
            <a:lstStyle/>
            <a:p>
              <a:endParaRPr/>
            </a:p>
          </p:txBody>
        </p:sp>
        <p:sp>
          <p:nvSpPr>
            <p:cNvPr id="101" name="object 23">
              <a:extLst>
                <a:ext uri="{FF2B5EF4-FFF2-40B4-BE49-F238E27FC236}">
                  <a16:creationId xmlns:a16="http://schemas.microsoft.com/office/drawing/2014/main" id="{C814F3D8-E823-B44C-80F2-1CA8D3806A86}"/>
                </a:ext>
              </a:extLst>
            </p:cNvPr>
            <p:cNvSpPr/>
            <p:nvPr/>
          </p:nvSpPr>
          <p:spPr>
            <a:xfrm>
              <a:off x="7380410"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102" name="object 24">
              <a:extLst>
                <a:ext uri="{FF2B5EF4-FFF2-40B4-BE49-F238E27FC236}">
                  <a16:creationId xmlns:a16="http://schemas.microsoft.com/office/drawing/2014/main" id="{524FB99C-8B17-3B41-BE4C-CF65A5FA4BD6}"/>
                </a:ext>
              </a:extLst>
            </p:cNvPr>
            <p:cNvSpPr/>
            <p:nvPr/>
          </p:nvSpPr>
          <p:spPr>
            <a:xfrm>
              <a:off x="19441053"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103" name="object 25">
              <a:extLst>
                <a:ext uri="{FF2B5EF4-FFF2-40B4-BE49-F238E27FC236}">
                  <a16:creationId xmlns:a16="http://schemas.microsoft.com/office/drawing/2014/main" id="{8B113C69-7A01-EE4E-BDA7-89A955A66C29}"/>
                </a:ext>
              </a:extLst>
            </p:cNvPr>
            <p:cNvSpPr/>
            <p:nvPr/>
          </p:nvSpPr>
          <p:spPr>
            <a:xfrm>
              <a:off x="6366464" y="4541066"/>
              <a:ext cx="0" cy="1367790"/>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a:p>
          </p:txBody>
        </p:sp>
        <p:sp>
          <p:nvSpPr>
            <p:cNvPr id="104" name="object 26">
              <a:extLst>
                <a:ext uri="{FF2B5EF4-FFF2-40B4-BE49-F238E27FC236}">
                  <a16:creationId xmlns:a16="http://schemas.microsoft.com/office/drawing/2014/main" id="{2CB9B50F-D403-2F42-811B-B2A9A5953980}"/>
                </a:ext>
              </a:extLst>
            </p:cNvPr>
            <p:cNvSpPr/>
            <p:nvPr/>
          </p:nvSpPr>
          <p:spPr>
            <a:xfrm>
              <a:off x="240378"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05" name="object 27">
              <a:extLst>
                <a:ext uri="{FF2B5EF4-FFF2-40B4-BE49-F238E27FC236}">
                  <a16:creationId xmlns:a16="http://schemas.microsoft.com/office/drawing/2014/main" id="{7DAC9B2E-09C0-FA4B-A612-CCE0602E2EB3}"/>
                </a:ext>
              </a:extLst>
            </p:cNvPr>
            <p:cNvSpPr/>
            <p:nvPr/>
          </p:nvSpPr>
          <p:spPr>
            <a:xfrm>
              <a:off x="240379" y="4541066"/>
              <a:ext cx="0" cy="1367790"/>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a:p>
          </p:txBody>
        </p:sp>
        <p:sp>
          <p:nvSpPr>
            <p:cNvPr id="106" name="object 28">
              <a:extLst>
                <a:ext uri="{FF2B5EF4-FFF2-40B4-BE49-F238E27FC236}">
                  <a16:creationId xmlns:a16="http://schemas.microsoft.com/office/drawing/2014/main" id="{3CD5AFA5-40F0-9D46-A60E-1006FBFB042E}"/>
                </a:ext>
              </a:extLst>
            </p:cNvPr>
            <p:cNvSpPr/>
            <p:nvPr/>
          </p:nvSpPr>
          <p:spPr>
            <a:xfrm>
              <a:off x="5945333" y="4541066"/>
              <a:ext cx="0" cy="1367790"/>
            </a:xfrm>
            <a:custGeom>
              <a:avLst/>
              <a:gdLst/>
              <a:ahLst/>
              <a:cxnLst/>
              <a:rect l="l" t="t" r="r" b="b"/>
              <a:pathLst>
                <a:path h="1367789">
                  <a:moveTo>
                    <a:pt x="0" y="1367581"/>
                  </a:moveTo>
                  <a:lnTo>
                    <a:pt x="0" y="0"/>
                  </a:lnTo>
                </a:path>
              </a:pathLst>
            </a:custGeom>
            <a:ln w="8931">
              <a:solidFill>
                <a:schemeClr val="accent1"/>
              </a:solidFill>
            </a:ln>
          </p:spPr>
          <p:txBody>
            <a:bodyPr wrap="square" lIns="0" tIns="0" rIns="0" bIns="0" rtlCol="0"/>
            <a:lstStyle/>
            <a:p>
              <a:endParaRPr/>
            </a:p>
          </p:txBody>
        </p:sp>
        <p:sp>
          <p:nvSpPr>
            <p:cNvPr id="107" name="object 29">
              <a:extLst>
                <a:ext uri="{FF2B5EF4-FFF2-40B4-BE49-F238E27FC236}">
                  <a16:creationId xmlns:a16="http://schemas.microsoft.com/office/drawing/2014/main" id="{A69DFDBC-31F5-7C43-BC33-DA9E3A05C44A}"/>
                </a:ext>
              </a:extLst>
            </p:cNvPr>
            <p:cNvSpPr/>
            <p:nvPr/>
          </p:nvSpPr>
          <p:spPr>
            <a:xfrm>
              <a:off x="647602" y="4541066"/>
              <a:ext cx="0" cy="1367790"/>
            </a:xfrm>
            <a:custGeom>
              <a:avLst/>
              <a:gdLst/>
              <a:ahLst/>
              <a:cxnLst/>
              <a:rect l="l" t="t" r="r" b="b"/>
              <a:pathLst>
                <a:path h="1367789">
                  <a:moveTo>
                    <a:pt x="0" y="1367581"/>
                  </a:moveTo>
                  <a:lnTo>
                    <a:pt x="0" y="0"/>
                  </a:lnTo>
                </a:path>
              </a:pathLst>
            </a:custGeom>
            <a:ln w="7737">
              <a:solidFill>
                <a:schemeClr val="accent1"/>
              </a:solidFill>
            </a:ln>
          </p:spPr>
          <p:txBody>
            <a:bodyPr wrap="square" lIns="0" tIns="0" rIns="0" bIns="0" rtlCol="0"/>
            <a:lstStyle/>
            <a:p>
              <a:endParaRPr/>
            </a:p>
          </p:txBody>
        </p:sp>
      </p:grpSp>
      <p:sp>
        <p:nvSpPr>
          <p:cNvPr id="35" name="Slide Number Placeholder 5">
            <a:extLst>
              <a:ext uri="{FF2B5EF4-FFF2-40B4-BE49-F238E27FC236}">
                <a16:creationId xmlns:a16="http://schemas.microsoft.com/office/drawing/2014/main" id="{83AED46B-6841-D34B-B20C-1258B0FE867A}"/>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065454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Intro-Streamlin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25285A-9B11-5E56-B2F2-02DE005A0DFC}"/>
              </a:ext>
            </a:extLst>
          </p:cNvPr>
          <p:cNvSpPr/>
          <p:nvPr userDrawn="1"/>
        </p:nvSpPr>
        <p:spPr>
          <a:xfrm>
            <a:off x="0" y="6397178"/>
            <a:ext cx="12192000" cy="455218"/>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424D2B3D-58E1-6542-B596-DC246608D73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5844" y="5793324"/>
            <a:ext cx="833348" cy="833348"/>
          </a:xfrm>
          <a:prstGeom prst="rect">
            <a:avLst/>
          </a:prstGeom>
        </p:spPr>
      </p:pic>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340818" y="2634442"/>
            <a:ext cx="3198970" cy="1602589"/>
          </a:xfrm>
        </p:spPr>
        <p:txBody>
          <a:bodyPr lIns="0" tIns="0" rIns="0" bIns="0">
            <a:noAutofit/>
          </a:bodyPr>
          <a:lstStyle>
            <a:lvl1pPr marL="0" algn="ctr" defTabSz="914400" rtl="0" eaLnBrk="1" latinLnBrk="0" hangingPunct="1">
              <a:lnSpc>
                <a:spcPct val="90000"/>
              </a:lnSpc>
              <a:spcBef>
                <a:spcPct val="0"/>
              </a:spcBef>
              <a:buNone/>
              <a:defRPr lang="en-US" sz="1100" b="1" i="0" kern="1200" spc="400" baseline="0" dirty="0">
                <a:solidFill>
                  <a:srgbClr val="FF0000"/>
                </a:solidFill>
                <a:latin typeface="Obviously Wide Semi" pitchFamily="82" charset="77"/>
                <a:ea typeface="+mj-ea"/>
                <a:cs typeface="+mj-cs"/>
              </a:defRPr>
            </a:lvl1pPr>
          </a:lstStyle>
          <a:p>
            <a:r>
              <a:rPr lang="en-US" dirty="0"/>
              <a:t>CLICK TO ADD TITLE</a:t>
            </a:r>
          </a:p>
        </p:txBody>
      </p:sp>
      <p:grpSp>
        <p:nvGrpSpPr>
          <p:cNvPr id="9" name="Group 8">
            <a:extLst>
              <a:ext uri="{FF2B5EF4-FFF2-40B4-BE49-F238E27FC236}">
                <a16:creationId xmlns:a16="http://schemas.microsoft.com/office/drawing/2014/main" id="{2A9D808A-998A-5041-BFB1-7A2946F9ABE8}"/>
              </a:ext>
            </a:extLst>
          </p:cNvPr>
          <p:cNvGrpSpPr/>
          <p:nvPr userDrawn="1"/>
        </p:nvGrpSpPr>
        <p:grpSpPr>
          <a:xfrm>
            <a:off x="97536" y="2597084"/>
            <a:ext cx="11692128" cy="1663833"/>
            <a:chOff x="240378" y="4483837"/>
            <a:chExt cx="19200675" cy="2548833"/>
          </a:xfrm>
        </p:grpSpPr>
        <p:sp>
          <p:nvSpPr>
            <p:cNvPr id="10" name="object 7">
              <a:extLst>
                <a:ext uri="{FF2B5EF4-FFF2-40B4-BE49-F238E27FC236}">
                  <a16:creationId xmlns:a16="http://schemas.microsoft.com/office/drawing/2014/main" id="{8BB2DE5B-3FFD-ED4A-B1E5-CB90D9211F74}"/>
                </a:ext>
              </a:extLst>
            </p:cNvPr>
            <p:cNvSpPr/>
            <p:nvPr/>
          </p:nvSpPr>
          <p:spPr>
            <a:xfrm>
              <a:off x="624383" y="5628290"/>
              <a:ext cx="0" cy="1367790"/>
            </a:xfrm>
            <a:custGeom>
              <a:avLst/>
              <a:gdLst/>
              <a:ahLst/>
              <a:cxnLst/>
              <a:rect l="l" t="t" r="r" b="b"/>
              <a:pathLst>
                <a:path h="1367790">
                  <a:moveTo>
                    <a:pt x="0" y="1367591"/>
                  </a:moveTo>
                  <a:lnTo>
                    <a:pt x="0" y="0"/>
                  </a:lnTo>
                </a:path>
              </a:pathLst>
            </a:custGeom>
            <a:ln w="38700">
              <a:solidFill>
                <a:schemeClr val="accent1"/>
              </a:solidFill>
            </a:ln>
          </p:spPr>
          <p:txBody>
            <a:bodyPr wrap="square" lIns="0" tIns="0" rIns="0" bIns="0" rtlCol="0"/>
            <a:lstStyle/>
            <a:p>
              <a:endParaRPr/>
            </a:p>
          </p:txBody>
        </p:sp>
        <p:sp>
          <p:nvSpPr>
            <p:cNvPr id="11" name="object 8">
              <a:extLst>
                <a:ext uri="{FF2B5EF4-FFF2-40B4-BE49-F238E27FC236}">
                  <a16:creationId xmlns:a16="http://schemas.microsoft.com/office/drawing/2014/main" id="{74A3DAC4-4AFD-8D42-A1DD-8315FADF171F}"/>
                </a:ext>
              </a:extLst>
            </p:cNvPr>
            <p:cNvSpPr/>
            <p:nvPr/>
          </p:nvSpPr>
          <p:spPr>
            <a:xfrm>
              <a:off x="5883289" y="5628290"/>
              <a:ext cx="0" cy="1367790"/>
            </a:xfrm>
            <a:custGeom>
              <a:avLst/>
              <a:gdLst/>
              <a:ahLst/>
              <a:cxnLst/>
              <a:rect l="l" t="t" r="r" b="b"/>
              <a:pathLst>
                <a:path h="1367790">
                  <a:moveTo>
                    <a:pt x="0" y="1367591"/>
                  </a:moveTo>
                  <a:lnTo>
                    <a:pt x="0" y="0"/>
                  </a:lnTo>
                </a:path>
              </a:pathLst>
            </a:custGeom>
            <a:ln w="37506">
              <a:solidFill>
                <a:schemeClr val="accent1"/>
              </a:solidFill>
            </a:ln>
          </p:spPr>
          <p:txBody>
            <a:bodyPr wrap="square" lIns="0" tIns="0" rIns="0" bIns="0" rtlCol="0"/>
            <a:lstStyle/>
            <a:p>
              <a:endParaRPr/>
            </a:p>
          </p:txBody>
        </p:sp>
        <p:sp>
          <p:nvSpPr>
            <p:cNvPr id="12" name="object 9">
              <a:extLst>
                <a:ext uri="{FF2B5EF4-FFF2-40B4-BE49-F238E27FC236}">
                  <a16:creationId xmlns:a16="http://schemas.microsoft.com/office/drawing/2014/main" id="{943264AF-72D4-0348-9907-1B87C4EE0386}"/>
                </a:ext>
              </a:extLst>
            </p:cNvPr>
            <p:cNvSpPr/>
            <p:nvPr/>
          </p:nvSpPr>
          <p:spPr>
            <a:xfrm>
              <a:off x="6314331"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3" name="object 10">
              <a:extLst>
                <a:ext uri="{FF2B5EF4-FFF2-40B4-BE49-F238E27FC236}">
                  <a16:creationId xmlns:a16="http://schemas.microsoft.com/office/drawing/2014/main" id="{F8DCC481-A695-E042-87D4-5CF1C327D425}"/>
                </a:ext>
              </a:extLst>
            </p:cNvPr>
            <p:cNvSpPr/>
            <p:nvPr/>
          </p:nvSpPr>
          <p:spPr>
            <a:xfrm>
              <a:off x="7345512"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14" name="object 11">
              <a:extLst>
                <a:ext uri="{FF2B5EF4-FFF2-40B4-BE49-F238E27FC236}">
                  <a16:creationId xmlns:a16="http://schemas.microsoft.com/office/drawing/2014/main" id="{8C5119C7-70B9-314A-A284-CC11B82D9A19}"/>
                </a:ext>
              </a:extLst>
            </p:cNvPr>
            <p:cNvSpPr/>
            <p:nvPr/>
          </p:nvSpPr>
          <p:spPr>
            <a:xfrm>
              <a:off x="19304337"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15" name="object 12">
              <a:extLst>
                <a:ext uri="{FF2B5EF4-FFF2-40B4-BE49-F238E27FC236}">
                  <a16:creationId xmlns:a16="http://schemas.microsoft.com/office/drawing/2014/main" id="{A790CFD8-B3EE-3B4B-B030-4DC4CB5E6044}"/>
                </a:ext>
              </a:extLst>
            </p:cNvPr>
            <p:cNvSpPr/>
            <p:nvPr/>
          </p:nvSpPr>
          <p:spPr>
            <a:xfrm>
              <a:off x="6900865" y="5628290"/>
              <a:ext cx="0" cy="1367790"/>
            </a:xfrm>
            <a:custGeom>
              <a:avLst/>
              <a:gdLst/>
              <a:ahLst/>
              <a:cxnLst/>
              <a:rect l="l" t="t" r="r" b="b"/>
              <a:pathLst>
                <a:path h="1367790">
                  <a:moveTo>
                    <a:pt x="0" y="1367591"/>
                  </a:moveTo>
                  <a:lnTo>
                    <a:pt x="0" y="0"/>
                  </a:lnTo>
                </a:path>
              </a:pathLst>
            </a:custGeom>
            <a:ln w="30365">
              <a:solidFill>
                <a:schemeClr val="accent1"/>
              </a:solidFill>
            </a:ln>
          </p:spPr>
          <p:txBody>
            <a:bodyPr wrap="square" lIns="0" tIns="0" rIns="0" bIns="0" rtlCol="0"/>
            <a:lstStyle/>
            <a:p>
              <a:endParaRPr/>
            </a:p>
          </p:txBody>
        </p:sp>
        <p:sp>
          <p:nvSpPr>
            <p:cNvPr id="16" name="object 13">
              <a:extLst>
                <a:ext uri="{FF2B5EF4-FFF2-40B4-BE49-F238E27FC236}">
                  <a16:creationId xmlns:a16="http://schemas.microsoft.com/office/drawing/2014/main" id="{80F6F9EB-9F98-E747-89E5-9527BDB490FE}"/>
                </a:ext>
              </a:extLst>
            </p:cNvPr>
            <p:cNvSpPr/>
            <p:nvPr/>
          </p:nvSpPr>
          <p:spPr>
            <a:xfrm>
              <a:off x="11270664" y="5664880"/>
              <a:ext cx="0" cy="1367790"/>
            </a:xfrm>
            <a:custGeom>
              <a:avLst/>
              <a:gdLst/>
              <a:ahLst/>
              <a:cxnLst/>
              <a:rect l="l" t="t" r="r" b="b"/>
              <a:pathLst>
                <a:path h="1367790">
                  <a:moveTo>
                    <a:pt x="0" y="1367591"/>
                  </a:moveTo>
                  <a:lnTo>
                    <a:pt x="0" y="0"/>
                  </a:lnTo>
                </a:path>
              </a:pathLst>
            </a:custGeom>
            <a:ln w="18460">
              <a:solidFill>
                <a:schemeClr val="accent1"/>
              </a:solidFill>
            </a:ln>
          </p:spPr>
          <p:txBody>
            <a:bodyPr wrap="square" lIns="0" tIns="0" rIns="0" bIns="0" rtlCol="0"/>
            <a:lstStyle/>
            <a:p>
              <a:endParaRPr/>
            </a:p>
          </p:txBody>
        </p:sp>
        <p:sp>
          <p:nvSpPr>
            <p:cNvPr id="17" name="object 14">
              <a:extLst>
                <a:ext uri="{FF2B5EF4-FFF2-40B4-BE49-F238E27FC236}">
                  <a16:creationId xmlns:a16="http://schemas.microsoft.com/office/drawing/2014/main" id="{B36F2233-92DA-7D46-A0DE-85461A5DB1D4}"/>
                </a:ext>
              </a:extLst>
            </p:cNvPr>
            <p:cNvSpPr/>
            <p:nvPr/>
          </p:nvSpPr>
          <p:spPr>
            <a:xfrm>
              <a:off x="15300301" y="5628290"/>
              <a:ext cx="0" cy="1367790"/>
            </a:xfrm>
            <a:custGeom>
              <a:avLst/>
              <a:gdLst/>
              <a:ahLst/>
              <a:cxnLst/>
              <a:rect l="l" t="t" r="r" b="b"/>
              <a:pathLst>
                <a:path h="1367790">
                  <a:moveTo>
                    <a:pt x="0" y="1367591"/>
                  </a:moveTo>
                  <a:lnTo>
                    <a:pt x="0" y="0"/>
                  </a:lnTo>
                </a:path>
              </a:pathLst>
            </a:custGeom>
            <a:ln w="13695">
              <a:solidFill>
                <a:schemeClr val="accent1"/>
              </a:solidFill>
            </a:ln>
          </p:spPr>
          <p:txBody>
            <a:bodyPr wrap="square" lIns="0" tIns="0" rIns="0" bIns="0" rtlCol="0"/>
            <a:lstStyle/>
            <a:p>
              <a:endParaRPr/>
            </a:p>
          </p:txBody>
        </p:sp>
        <p:sp>
          <p:nvSpPr>
            <p:cNvPr id="18" name="object 15">
              <a:extLst>
                <a:ext uri="{FF2B5EF4-FFF2-40B4-BE49-F238E27FC236}">
                  <a16:creationId xmlns:a16="http://schemas.microsoft.com/office/drawing/2014/main" id="{4E2D492C-3EDE-C74B-B549-F35C07EA1682}"/>
                </a:ext>
              </a:extLst>
            </p:cNvPr>
            <p:cNvSpPr/>
            <p:nvPr/>
          </p:nvSpPr>
          <p:spPr>
            <a:xfrm>
              <a:off x="7755302" y="5628290"/>
              <a:ext cx="0" cy="1367790"/>
            </a:xfrm>
            <a:custGeom>
              <a:avLst/>
              <a:gdLst/>
              <a:ahLst/>
              <a:cxnLst/>
              <a:rect l="l" t="t" r="r" b="b"/>
              <a:pathLst>
                <a:path h="1367790">
                  <a:moveTo>
                    <a:pt x="0" y="1367591"/>
                  </a:moveTo>
                  <a:lnTo>
                    <a:pt x="0" y="0"/>
                  </a:lnTo>
                </a:path>
              </a:pathLst>
            </a:custGeom>
            <a:ln w="13695">
              <a:solidFill>
                <a:schemeClr val="accent1"/>
              </a:solidFill>
            </a:ln>
          </p:spPr>
          <p:txBody>
            <a:bodyPr wrap="square" lIns="0" tIns="0" rIns="0" bIns="0" rtlCol="0"/>
            <a:lstStyle/>
            <a:p>
              <a:endParaRPr/>
            </a:p>
          </p:txBody>
        </p:sp>
        <p:sp>
          <p:nvSpPr>
            <p:cNvPr id="19" name="object 16">
              <a:extLst>
                <a:ext uri="{FF2B5EF4-FFF2-40B4-BE49-F238E27FC236}">
                  <a16:creationId xmlns:a16="http://schemas.microsoft.com/office/drawing/2014/main" id="{18DBC867-C47F-654C-B38C-F8DCAC3AE98F}"/>
                </a:ext>
              </a:extLst>
            </p:cNvPr>
            <p:cNvSpPr/>
            <p:nvPr/>
          </p:nvSpPr>
          <p:spPr>
            <a:xfrm>
              <a:off x="15866947" y="5628290"/>
              <a:ext cx="0" cy="1367790"/>
            </a:xfrm>
            <a:custGeom>
              <a:avLst/>
              <a:gdLst/>
              <a:ahLst/>
              <a:cxnLst/>
              <a:rect l="l" t="t" r="r" b="b"/>
              <a:pathLst>
                <a:path h="1367790">
                  <a:moveTo>
                    <a:pt x="0" y="1367591"/>
                  </a:moveTo>
                  <a:lnTo>
                    <a:pt x="0" y="0"/>
                  </a:lnTo>
                </a:path>
              </a:pathLst>
            </a:custGeom>
            <a:ln w="7737">
              <a:solidFill>
                <a:schemeClr val="accent1"/>
              </a:solidFill>
            </a:ln>
          </p:spPr>
          <p:txBody>
            <a:bodyPr wrap="square" lIns="0" tIns="0" rIns="0" bIns="0" rtlCol="0"/>
            <a:lstStyle/>
            <a:p>
              <a:endParaRPr/>
            </a:p>
          </p:txBody>
        </p:sp>
        <p:sp>
          <p:nvSpPr>
            <p:cNvPr id="20" name="object 17">
              <a:extLst>
                <a:ext uri="{FF2B5EF4-FFF2-40B4-BE49-F238E27FC236}">
                  <a16:creationId xmlns:a16="http://schemas.microsoft.com/office/drawing/2014/main" id="{DDE6AE74-3EA2-9D4C-B18A-B9485EA57A66}"/>
                </a:ext>
              </a:extLst>
            </p:cNvPr>
            <p:cNvSpPr/>
            <p:nvPr/>
          </p:nvSpPr>
          <p:spPr>
            <a:xfrm>
              <a:off x="15965052" y="4738307"/>
              <a:ext cx="0" cy="1367790"/>
            </a:xfrm>
            <a:custGeom>
              <a:avLst/>
              <a:gdLst/>
              <a:ahLst/>
              <a:cxnLst/>
              <a:rect l="l" t="t" r="r" b="b"/>
              <a:pathLst>
                <a:path h="1367789">
                  <a:moveTo>
                    <a:pt x="0" y="1367581"/>
                  </a:moveTo>
                  <a:lnTo>
                    <a:pt x="0" y="0"/>
                  </a:lnTo>
                </a:path>
              </a:pathLst>
            </a:custGeom>
            <a:ln w="37506">
              <a:solidFill>
                <a:schemeClr val="accent1"/>
              </a:solidFill>
            </a:ln>
          </p:spPr>
          <p:txBody>
            <a:bodyPr wrap="square" lIns="0" tIns="0" rIns="0" bIns="0" rtlCol="0"/>
            <a:lstStyle/>
            <a:p>
              <a:endParaRPr/>
            </a:p>
          </p:txBody>
        </p:sp>
        <p:sp>
          <p:nvSpPr>
            <p:cNvPr id="21" name="object 18">
              <a:extLst>
                <a:ext uri="{FF2B5EF4-FFF2-40B4-BE49-F238E27FC236}">
                  <a16:creationId xmlns:a16="http://schemas.microsoft.com/office/drawing/2014/main" id="{A0EAA463-9738-8345-883E-EC969D00DDE2}"/>
                </a:ext>
              </a:extLst>
            </p:cNvPr>
            <p:cNvSpPr/>
            <p:nvPr/>
          </p:nvSpPr>
          <p:spPr>
            <a:xfrm>
              <a:off x="15382035" y="4541066"/>
              <a:ext cx="0" cy="1367790"/>
            </a:xfrm>
            <a:custGeom>
              <a:avLst/>
              <a:gdLst/>
              <a:ahLst/>
              <a:cxnLst/>
              <a:rect l="l" t="t" r="r" b="b"/>
              <a:pathLst>
                <a:path h="1367789">
                  <a:moveTo>
                    <a:pt x="0" y="1367581"/>
                  </a:moveTo>
                  <a:lnTo>
                    <a:pt x="0" y="0"/>
                  </a:lnTo>
                </a:path>
              </a:pathLst>
            </a:custGeom>
            <a:ln w="32742">
              <a:solidFill>
                <a:schemeClr val="accent1"/>
              </a:solidFill>
            </a:ln>
          </p:spPr>
          <p:txBody>
            <a:bodyPr wrap="square" lIns="0" tIns="0" rIns="0" bIns="0" rtlCol="0"/>
            <a:lstStyle/>
            <a:p>
              <a:endParaRPr/>
            </a:p>
          </p:txBody>
        </p:sp>
        <p:sp>
          <p:nvSpPr>
            <p:cNvPr id="22" name="object 19">
              <a:extLst>
                <a:ext uri="{FF2B5EF4-FFF2-40B4-BE49-F238E27FC236}">
                  <a16:creationId xmlns:a16="http://schemas.microsoft.com/office/drawing/2014/main" id="{A134924B-7C79-EB46-95A6-877C3B60E905}"/>
                </a:ext>
              </a:extLst>
            </p:cNvPr>
            <p:cNvSpPr/>
            <p:nvPr/>
          </p:nvSpPr>
          <p:spPr>
            <a:xfrm>
              <a:off x="11695753" y="5422101"/>
              <a:ext cx="0" cy="1367790"/>
            </a:xfrm>
            <a:custGeom>
              <a:avLst/>
              <a:gdLst/>
              <a:ahLst/>
              <a:cxnLst/>
              <a:rect l="l" t="t" r="r" b="b"/>
              <a:pathLst>
                <a:path h="1367790">
                  <a:moveTo>
                    <a:pt x="0" y="1367581"/>
                  </a:moveTo>
                  <a:lnTo>
                    <a:pt x="0" y="0"/>
                  </a:lnTo>
                </a:path>
              </a:pathLst>
            </a:custGeom>
            <a:ln w="32742">
              <a:solidFill>
                <a:schemeClr val="accent1"/>
              </a:solidFill>
            </a:ln>
          </p:spPr>
          <p:txBody>
            <a:bodyPr wrap="square" lIns="0" tIns="0" rIns="0" bIns="0" rtlCol="0"/>
            <a:lstStyle/>
            <a:p>
              <a:endParaRPr/>
            </a:p>
          </p:txBody>
        </p:sp>
        <p:sp>
          <p:nvSpPr>
            <p:cNvPr id="23" name="object 20">
              <a:extLst>
                <a:ext uri="{FF2B5EF4-FFF2-40B4-BE49-F238E27FC236}">
                  <a16:creationId xmlns:a16="http://schemas.microsoft.com/office/drawing/2014/main" id="{1EF490C6-E8DA-4542-93EE-30ADD1305A2B}"/>
                </a:ext>
              </a:extLst>
            </p:cNvPr>
            <p:cNvSpPr/>
            <p:nvPr/>
          </p:nvSpPr>
          <p:spPr>
            <a:xfrm>
              <a:off x="11336750" y="4483837"/>
              <a:ext cx="0" cy="1367790"/>
            </a:xfrm>
            <a:custGeom>
              <a:avLst/>
              <a:gdLst/>
              <a:ahLst/>
              <a:cxnLst/>
              <a:rect l="l" t="t" r="r" b="b"/>
              <a:pathLst>
                <a:path h="1367789">
                  <a:moveTo>
                    <a:pt x="0" y="1367581"/>
                  </a:moveTo>
                  <a:lnTo>
                    <a:pt x="0" y="0"/>
                  </a:lnTo>
                </a:path>
              </a:pathLst>
            </a:custGeom>
            <a:ln w="26794">
              <a:solidFill>
                <a:schemeClr val="accent1"/>
              </a:solidFill>
            </a:ln>
          </p:spPr>
          <p:txBody>
            <a:bodyPr wrap="square" lIns="0" tIns="0" rIns="0" bIns="0" rtlCol="0"/>
            <a:lstStyle/>
            <a:p>
              <a:endParaRPr/>
            </a:p>
          </p:txBody>
        </p:sp>
        <p:sp>
          <p:nvSpPr>
            <p:cNvPr id="24" name="object 21">
              <a:extLst>
                <a:ext uri="{FF2B5EF4-FFF2-40B4-BE49-F238E27FC236}">
                  <a16:creationId xmlns:a16="http://schemas.microsoft.com/office/drawing/2014/main" id="{68D33E33-5F94-404E-B2BB-FCEC25EBADD3}"/>
                </a:ext>
              </a:extLst>
            </p:cNvPr>
            <p:cNvSpPr/>
            <p:nvPr/>
          </p:nvSpPr>
          <p:spPr>
            <a:xfrm>
              <a:off x="6916374" y="4541066"/>
              <a:ext cx="0" cy="1367790"/>
            </a:xfrm>
            <a:custGeom>
              <a:avLst/>
              <a:gdLst/>
              <a:ahLst/>
              <a:cxnLst/>
              <a:rect l="l" t="t" r="r" b="b"/>
              <a:pathLst>
                <a:path h="1367789">
                  <a:moveTo>
                    <a:pt x="0" y="1367581"/>
                  </a:moveTo>
                  <a:lnTo>
                    <a:pt x="0" y="0"/>
                  </a:lnTo>
                </a:path>
              </a:pathLst>
            </a:custGeom>
            <a:ln w="16072">
              <a:solidFill>
                <a:schemeClr val="accent1"/>
              </a:solidFill>
            </a:ln>
          </p:spPr>
          <p:txBody>
            <a:bodyPr wrap="square" lIns="0" tIns="0" rIns="0" bIns="0" rtlCol="0"/>
            <a:lstStyle/>
            <a:p>
              <a:endParaRPr/>
            </a:p>
          </p:txBody>
        </p:sp>
        <p:sp>
          <p:nvSpPr>
            <p:cNvPr id="25" name="object 22">
              <a:extLst>
                <a:ext uri="{FF2B5EF4-FFF2-40B4-BE49-F238E27FC236}">
                  <a16:creationId xmlns:a16="http://schemas.microsoft.com/office/drawing/2014/main" id="{B9FCFFB0-0094-6448-87C3-0154061E6C27}"/>
                </a:ext>
              </a:extLst>
            </p:cNvPr>
            <p:cNvSpPr/>
            <p:nvPr/>
          </p:nvSpPr>
          <p:spPr>
            <a:xfrm>
              <a:off x="7380410"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26" name="object 23">
              <a:extLst>
                <a:ext uri="{FF2B5EF4-FFF2-40B4-BE49-F238E27FC236}">
                  <a16:creationId xmlns:a16="http://schemas.microsoft.com/office/drawing/2014/main" id="{CF8FCD71-F358-5C4E-934B-2BA8DB2A609C}"/>
                </a:ext>
              </a:extLst>
            </p:cNvPr>
            <p:cNvSpPr/>
            <p:nvPr/>
          </p:nvSpPr>
          <p:spPr>
            <a:xfrm>
              <a:off x="19441053"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27" name="object 24">
              <a:extLst>
                <a:ext uri="{FF2B5EF4-FFF2-40B4-BE49-F238E27FC236}">
                  <a16:creationId xmlns:a16="http://schemas.microsoft.com/office/drawing/2014/main" id="{4D434D3D-7DBC-6742-A8D9-F8B8FC8E1E05}"/>
                </a:ext>
              </a:extLst>
            </p:cNvPr>
            <p:cNvSpPr/>
            <p:nvPr/>
          </p:nvSpPr>
          <p:spPr>
            <a:xfrm>
              <a:off x="6366464" y="4541066"/>
              <a:ext cx="0" cy="1367790"/>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a:p>
          </p:txBody>
        </p:sp>
        <p:sp>
          <p:nvSpPr>
            <p:cNvPr id="28" name="object 25">
              <a:extLst>
                <a:ext uri="{FF2B5EF4-FFF2-40B4-BE49-F238E27FC236}">
                  <a16:creationId xmlns:a16="http://schemas.microsoft.com/office/drawing/2014/main" id="{8EA3B669-29FF-324B-8875-96C4B0655102}"/>
                </a:ext>
              </a:extLst>
            </p:cNvPr>
            <p:cNvSpPr/>
            <p:nvPr/>
          </p:nvSpPr>
          <p:spPr>
            <a:xfrm>
              <a:off x="240378"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29" name="object 26">
              <a:extLst>
                <a:ext uri="{FF2B5EF4-FFF2-40B4-BE49-F238E27FC236}">
                  <a16:creationId xmlns:a16="http://schemas.microsoft.com/office/drawing/2014/main" id="{A7AB49EB-807B-EF46-A499-50B61F00A44C}"/>
                </a:ext>
              </a:extLst>
            </p:cNvPr>
            <p:cNvSpPr/>
            <p:nvPr/>
          </p:nvSpPr>
          <p:spPr>
            <a:xfrm>
              <a:off x="240379" y="4541066"/>
              <a:ext cx="0" cy="1367790"/>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a:p>
          </p:txBody>
        </p:sp>
        <p:sp>
          <p:nvSpPr>
            <p:cNvPr id="30" name="object 27">
              <a:extLst>
                <a:ext uri="{FF2B5EF4-FFF2-40B4-BE49-F238E27FC236}">
                  <a16:creationId xmlns:a16="http://schemas.microsoft.com/office/drawing/2014/main" id="{D7F997AF-AEF9-2744-936C-FDF7EDD6EF1C}"/>
                </a:ext>
              </a:extLst>
            </p:cNvPr>
            <p:cNvSpPr/>
            <p:nvPr/>
          </p:nvSpPr>
          <p:spPr>
            <a:xfrm>
              <a:off x="5945333" y="4541066"/>
              <a:ext cx="0" cy="1367790"/>
            </a:xfrm>
            <a:custGeom>
              <a:avLst/>
              <a:gdLst/>
              <a:ahLst/>
              <a:cxnLst/>
              <a:rect l="l" t="t" r="r" b="b"/>
              <a:pathLst>
                <a:path h="1367789">
                  <a:moveTo>
                    <a:pt x="0" y="1367581"/>
                  </a:moveTo>
                  <a:lnTo>
                    <a:pt x="0" y="0"/>
                  </a:lnTo>
                </a:path>
              </a:pathLst>
            </a:custGeom>
            <a:ln w="8931">
              <a:solidFill>
                <a:schemeClr val="accent1"/>
              </a:solidFill>
            </a:ln>
          </p:spPr>
          <p:txBody>
            <a:bodyPr wrap="square" lIns="0" tIns="0" rIns="0" bIns="0" rtlCol="0"/>
            <a:lstStyle/>
            <a:p>
              <a:endParaRPr/>
            </a:p>
          </p:txBody>
        </p:sp>
        <p:sp>
          <p:nvSpPr>
            <p:cNvPr id="31" name="object 28">
              <a:extLst>
                <a:ext uri="{FF2B5EF4-FFF2-40B4-BE49-F238E27FC236}">
                  <a16:creationId xmlns:a16="http://schemas.microsoft.com/office/drawing/2014/main" id="{6E991268-9DEC-3849-86EC-C254119BE1B1}"/>
                </a:ext>
              </a:extLst>
            </p:cNvPr>
            <p:cNvSpPr/>
            <p:nvPr/>
          </p:nvSpPr>
          <p:spPr>
            <a:xfrm>
              <a:off x="647602" y="4541066"/>
              <a:ext cx="0" cy="1367790"/>
            </a:xfrm>
            <a:custGeom>
              <a:avLst/>
              <a:gdLst/>
              <a:ahLst/>
              <a:cxnLst/>
              <a:rect l="l" t="t" r="r" b="b"/>
              <a:pathLst>
                <a:path h="1367789">
                  <a:moveTo>
                    <a:pt x="0" y="1367581"/>
                  </a:moveTo>
                  <a:lnTo>
                    <a:pt x="0" y="0"/>
                  </a:lnTo>
                </a:path>
              </a:pathLst>
            </a:custGeom>
            <a:ln w="7737">
              <a:solidFill>
                <a:schemeClr val="accent1"/>
              </a:solidFill>
            </a:ln>
          </p:spPr>
          <p:txBody>
            <a:bodyPr wrap="square" lIns="0" tIns="0" rIns="0" bIns="0" rtlCol="0"/>
            <a:lstStyle/>
            <a:p>
              <a:endParaRPr/>
            </a:p>
          </p:txBody>
        </p:sp>
      </p:grpSp>
      <p:sp>
        <p:nvSpPr>
          <p:cNvPr id="33" name="Picture Placeholder 32">
            <a:extLst>
              <a:ext uri="{FF2B5EF4-FFF2-40B4-BE49-F238E27FC236}">
                <a16:creationId xmlns:a16="http://schemas.microsoft.com/office/drawing/2014/main" id="{CC69924B-6F9A-8A4B-B6AB-AAFA31AABAF4}"/>
              </a:ext>
            </a:extLst>
          </p:cNvPr>
          <p:cNvSpPr>
            <a:spLocks noGrp="1"/>
          </p:cNvSpPr>
          <p:nvPr>
            <p:ph type="pic" sz="quarter" idx="13" hasCustomPrompt="1"/>
          </p:nvPr>
        </p:nvSpPr>
        <p:spPr>
          <a:xfrm>
            <a:off x="4779963" y="1731963"/>
            <a:ext cx="1754187" cy="3254375"/>
          </a:xfrm>
          <a:solidFill>
            <a:srgbClr val="FFFFFF"/>
          </a:solidFill>
        </p:spPr>
        <p:txBody>
          <a:bodyPr/>
          <a:lstStyle/>
          <a:p>
            <a:r>
              <a:rPr lang="en-US" dirty="0"/>
              <a:t>CLICK TO ADD PHOTO</a:t>
            </a:r>
          </a:p>
        </p:txBody>
      </p:sp>
      <p:sp>
        <p:nvSpPr>
          <p:cNvPr id="34" name="Picture Placeholder 32">
            <a:extLst>
              <a:ext uri="{FF2B5EF4-FFF2-40B4-BE49-F238E27FC236}">
                <a16:creationId xmlns:a16="http://schemas.microsoft.com/office/drawing/2014/main" id="{9EE5868A-D875-504B-BFAC-08676BF0F86E}"/>
              </a:ext>
            </a:extLst>
          </p:cNvPr>
          <p:cNvSpPr>
            <a:spLocks noGrp="1"/>
          </p:cNvSpPr>
          <p:nvPr>
            <p:ph type="pic" sz="quarter" idx="14" hasCustomPrompt="1"/>
          </p:nvPr>
        </p:nvSpPr>
        <p:spPr>
          <a:xfrm>
            <a:off x="7291515" y="1731963"/>
            <a:ext cx="1754187" cy="3254375"/>
          </a:xfrm>
          <a:solidFill>
            <a:srgbClr val="FFFFFF"/>
          </a:solidFill>
        </p:spPr>
        <p:txBody>
          <a:bodyPr/>
          <a:lstStyle/>
          <a:p>
            <a:r>
              <a:rPr lang="en-US" dirty="0"/>
              <a:t>CLICK TO ADD PHOTO</a:t>
            </a:r>
          </a:p>
        </p:txBody>
      </p:sp>
      <p:sp>
        <p:nvSpPr>
          <p:cNvPr id="35" name="Picture Placeholder 32">
            <a:extLst>
              <a:ext uri="{FF2B5EF4-FFF2-40B4-BE49-F238E27FC236}">
                <a16:creationId xmlns:a16="http://schemas.microsoft.com/office/drawing/2014/main" id="{D6FB1BFA-CB90-4148-93FA-32F819BD9767}"/>
              </a:ext>
            </a:extLst>
          </p:cNvPr>
          <p:cNvSpPr>
            <a:spLocks noGrp="1"/>
          </p:cNvSpPr>
          <p:nvPr>
            <p:ph type="pic" sz="quarter" idx="15" hasCustomPrompt="1"/>
          </p:nvPr>
        </p:nvSpPr>
        <p:spPr>
          <a:xfrm>
            <a:off x="9803067" y="1731963"/>
            <a:ext cx="1754187" cy="3254375"/>
          </a:xfrm>
          <a:solidFill>
            <a:srgbClr val="FFFFFF"/>
          </a:solidFill>
        </p:spPr>
        <p:txBody>
          <a:bodyPr/>
          <a:lstStyle/>
          <a:p>
            <a:r>
              <a:rPr lang="en-US" dirty="0"/>
              <a:t>CLICK TO ADD PHOTO</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4779963" y="5108946"/>
            <a:ext cx="2169473" cy="1358900"/>
          </a:xfrm>
        </p:spPr>
        <p:txBody>
          <a:bodyPr lIns="0" tIns="0" rIns="0" bIns="0">
            <a:noAutofit/>
          </a:bodyPr>
          <a:lstStyle>
            <a:lvl1pPr marL="0" indent="0">
              <a:spcBef>
                <a:spcPts val="0"/>
              </a:spcBef>
              <a:buNone/>
              <a:defRPr sz="1100" b="1" i="0">
                <a:solidFill>
                  <a:schemeClr val="accent2"/>
                </a:solidFill>
                <a:latin typeface="Obviously Wide Semi" pitchFamily="82" charset="77"/>
              </a:defRPr>
            </a:lvl1pPr>
            <a:lvl2pPr marL="11113" indent="0">
              <a:buNone/>
              <a:tabLst/>
              <a:defRPr sz="800" b="1" i="0">
                <a:solidFill>
                  <a:schemeClr val="accent1"/>
                </a:solidFill>
                <a:latin typeface="Obviously Wide Lght" pitchFamily="82" charset="77"/>
              </a:defRPr>
            </a:lvl2pPr>
            <a:lvl3pPr marL="914400" indent="0">
              <a:buNone/>
              <a:defRPr/>
            </a:lvl3pPr>
            <a:lvl4pPr marL="1371600" indent="0">
              <a:buNone/>
              <a:defRPr/>
            </a:lvl4pPr>
            <a:lvl5pPr marL="1828800" indent="0">
              <a:buNone/>
              <a:defRPr/>
            </a:lvl5pPr>
          </a:lstStyle>
          <a:p>
            <a:pPr lvl="0"/>
            <a:r>
              <a:rPr lang="en-US" dirty="0"/>
              <a:t>CLICK TO ADD TEXT HERE UNDER PHOTO</a:t>
            </a:r>
          </a:p>
          <a:p>
            <a:pPr lvl="1"/>
            <a:r>
              <a:rPr lang="en-US" dirty="0"/>
              <a:t>Second Level</a:t>
            </a:r>
            <a:br>
              <a:rPr lang="en-US" dirty="0"/>
            </a:br>
            <a:r>
              <a:rPr lang="en-US" dirty="0"/>
              <a:t>Additional Line If Needed</a:t>
            </a:r>
          </a:p>
        </p:txBody>
      </p:sp>
      <p:sp>
        <p:nvSpPr>
          <p:cNvPr id="38" name="Text Placeholder 36">
            <a:extLst>
              <a:ext uri="{FF2B5EF4-FFF2-40B4-BE49-F238E27FC236}">
                <a16:creationId xmlns:a16="http://schemas.microsoft.com/office/drawing/2014/main" id="{1ED53BDF-8FC7-5B41-8852-DA848F467A45}"/>
              </a:ext>
            </a:extLst>
          </p:cNvPr>
          <p:cNvSpPr>
            <a:spLocks noGrp="1"/>
          </p:cNvSpPr>
          <p:nvPr>
            <p:ph type="body" sz="quarter" idx="17" hasCustomPrompt="1"/>
          </p:nvPr>
        </p:nvSpPr>
        <p:spPr>
          <a:xfrm>
            <a:off x="7291515" y="5108946"/>
            <a:ext cx="2169473" cy="1358900"/>
          </a:xfrm>
        </p:spPr>
        <p:txBody>
          <a:bodyPr lIns="0" tIns="0" rIns="0" bIns="0">
            <a:noAutofit/>
          </a:bodyPr>
          <a:lstStyle>
            <a:lvl1pPr marL="0" indent="0">
              <a:spcBef>
                <a:spcPts val="0"/>
              </a:spcBef>
              <a:buNone/>
              <a:defRPr sz="1100" b="1" i="0">
                <a:solidFill>
                  <a:schemeClr val="accent2"/>
                </a:solidFill>
                <a:latin typeface="Obviously Wide Semi" pitchFamily="82" charset="77"/>
              </a:defRPr>
            </a:lvl1pPr>
            <a:lvl2pPr marL="11113" indent="0">
              <a:buNone/>
              <a:tabLst/>
              <a:defRPr lang="en-US" sz="800" b="1" i="0" kern="1200" dirty="0">
                <a:solidFill>
                  <a:schemeClr val="accent1"/>
                </a:solidFill>
                <a:latin typeface="Obviously Wide Lght" pitchFamily="82" charset="77"/>
                <a:ea typeface="+mn-ea"/>
                <a:cs typeface="+mn-cs"/>
              </a:defRPr>
            </a:lvl2pPr>
            <a:lvl3pPr marL="914400" indent="0">
              <a:buNone/>
              <a:defRPr/>
            </a:lvl3pPr>
            <a:lvl4pPr marL="1371600" indent="0">
              <a:buNone/>
              <a:defRPr/>
            </a:lvl4pPr>
            <a:lvl5pPr marL="1828800" indent="0">
              <a:buNone/>
              <a:defRPr/>
            </a:lvl5pPr>
          </a:lstStyle>
          <a:p>
            <a:pPr lvl="0"/>
            <a:r>
              <a:rPr lang="en-US" dirty="0"/>
              <a:t>CLICK TO ADD TEXT HERE UNDER PHOTO</a:t>
            </a:r>
          </a:p>
          <a:p>
            <a:pPr lvl="1"/>
            <a:r>
              <a:rPr lang="en-US" dirty="0"/>
              <a:t>Second Level</a:t>
            </a:r>
            <a:br>
              <a:rPr lang="en-US" dirty="0"/>
            </a:br>
            <a:r>
              <a:rPr lang="en-US" dirty="0"/>
              <a:t>Additional Line If Needed</a:t>
            </a:r>
          </a:p>
        </p:txBody>
      </p:sp>
      <p:sp>
        <p:nvSpPr>
          <p:cNvPr id="39" name="Text Placeholder 36">
            <a:extLst>
              <a:ext uri="{FF2B5EF4-FFF2-40B4-BE49-F238E27FC236}">
                <a16:creationId xmlns:a16="http://schemas.microsoft.com/office/drawing/2014/main" id="{E802398C-B22E-8A4E-AD12-4F7A8A973E26}"/>
              </a:ext>
            </a:extLst>
          </p:cNvPr>
          <p:cNvSpPr>
            <a:spLocks noGrp="1"/>
          </p:cNvSpPr>
          <p:nvPr>
            <p:ph type="body" sz="quarter" idx="18" hasCustomPrompt="1"/>
          </p:nvPr>
        </p:nvSpPr>
        <p:spPr>
          <a:xfrm>
            <a:off x="9803067" y="5108946"/>
            <a:ext cx="2169473" cy="1358900"/>
          </a:xfrm>
        </p:spPr>
        <p:txBody>
          <a:bodyPr lIns="0" tIns="0" rIns="0" bIns="0">
            <a:noAutofit/>
          </a:bodyPr>
          <a:lstStyle>
            <a:lvl1pPr marL="0" indent="0">
              <a:spcBef>
                <a:spcPts val="0"/>
              </a:spcBef>
              <a:buNone/>
              <a:defRPr sz="1100" b="1" i="0">
                <a:solidFill>
                  <a:schemeClr val="accent2"/>
                </a:solidFill>
                <a:latin typeface="Obviously Wide Semi" pitchFamily="82" charset="77"/>
              </a:defRPr>
            </a:lvl1pPr>
            <a:lvl2pPr marL="11113" indent="0">
              <a:buNone/>
              <a:tabLst/>
              <a:defRPr lang="en-US" sz="800" b="1" i="0" kern="1200" dirty="0">
                <a:solidFill>
                  <a:schemeClr val="accent1"/>
                </a:solidFill>
                <a:latin typeface="Obviously Wide Lght" pitchFamily="82" charset="77"/>
                <a:ea typeface="+mn-ea"/>
                <a:cs typeface="+mn-cs"/>
              </a:defRPr>
            </a:lvl2pPr>
            <a:lvl3pPr marL="914400" indent="0">
              <a:buNone/>
              <a:defRPr/>
            </a:lvl3pPr>
            <a:lvl4pPr marL="1371600" indent="0">
              <a:buNone/>
              <a:defRPr/>
            </a:lvl4pPr>
            <a:lvl5pPr marL="1828800" indent="0">
              <a:buNone/>
              <a:defRPr/>
            </a:lvl5pPr>
          </a:lstStyle>
          <a:p>
            <a:pPr lvl="0"/>
            <a:r>
              <a:rPr lang="en-US" dirty="0"/>
              <a:t>CLICK TO ADD TEXT HERE UNDER PHOTO</a:t>
            </a:r>
          </a:p>
          <a:p>
            <a:pPr marL="11113" lvl="1" indent="0" algn="l" defTabSz="914400" rtl="0" eaLnBrk="1" latinLnBrk="0" hangingPunct="1">
              <a:lnSpc>
                <a:spcPct val="90000"/>
              </a:lnSpc>
              <a:spcBef>
                <a:spcPts val="500"/>
              </a:spcBef>
              <a:buFont typeface="Arial" panose="020B0604020202020204" pitchFamily="34" charset="0"/>
              <a:buNone/>
              <a:tabLst/>
            </a:pPr>
            <a:r>
              <a:rPr lang="en-US" dirty="0"/>
              <a:t>Second Level</a:t>
            </a:r>
            <a:br>
              <a:rPr lang="en-US" dirty="0"/>
            </a:br>
            <a:r>
              <a:rPr lang="en-US" dirty="0"/>
              <a:t>Additional Line If Needed</a:t>
            </a:r>
          </a:p>
        </p:txBody>
      </p:sp>
      <p:sp>
        <p:nvSpPr>
          <p:cNvPr id="36" name="Slide Number Placeholder 5">
            <a:extLst>
              <a:ext uri="{FF2B5EF4-FFF2-40B4-BE49-F238E27FC236}">
                <a16:creationId xmlns:a16="http://schemas.microsoft.com/office/drawing/2014/main" id="{9752AA80-7B31-474B-87C3-AD46DD0921E6}"/>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188179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Section-Streamline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BEF644-C6FC-50B6-7611-43AB99B0A006}"/>
              </a:ext>
            </a:extLst>
          </p:cNvPr>
          <p:cNvSpPr/>
          <p:nvPr userDrawn="1"/>
        </p:nvSpPr>
        <p:spPr>
          <a:xfrm>
            <a:off x="1379930" y="-5604"/>
            <a:ext cx="10812069" cy="6858000"/>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2014538" y="2892639"/>
            <a:ext cx="10126804" cy="1602589"/>
          </a:xfrm>
        </p:spPr>
        <p:txBody>
          <a:bodyPr lIns="0" tIns="0" rIns="0" bIns="0">
            <a:noAutofit/>
          </a:bodyPr>
          <a:lstStyle>
            <a:lvl1pPr algn="l">
              <a:lnSpc>
                <a:spcPct val="80000"/>
              </a:lnSpc>
              <a:defRPr sz="6600" b="1" i="0" spc="0" baseline="0">
                <a:solidFill>
                  <a:srgbClr val="FFFFFF"/>
                </a:solidFill>
                <a:latin typeface="Obviously Wide Lght" pitchFamily="82" charset="77"/>
              </a:defRPr>
            </a:lvl1pPr>
          </a:lstStyle>
          <a:p>
            <a:r>
              <a:rPr lang="en-US" dirty="0"/>
              <a:t>CLICK TO </a:t>
            </a:r>
            <a:br>
              <a:rPr lang="en-US" dirty="0"/>
            </a:br>
            <a:r>
              <a:rPr lang="en-US" dirty="0"/>
              <a:t>ADD TITLE</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2014538" y="1642244"/>
            <a:ext cx="4125195" cy="356684"/>
          </a:xfrm>
        </p:spPr>
        <p:txBody>
          <a:bodyPr lIns="0" tIns="0" rIns="0" bIns="0">
            <a:noAutofit/>
          </a:bodyPr>
          <a:lstStyle>
            <a:lvl1pPr marL="0" indent="0" algn="l">
              <a:spcBef>
                <a:spcPts val="0"/>
              </a:spcBef>
              <a:buNone/>
              <a:defRPr sz="1100" b="1" i="0">
                <a:solidFill>
                  <a:srgbClr val="FFFFFF"/>
                </a:solidFill>
                <a:latin typeface="Obviously Wide Bold" pitchFamily="82" charset="77"/>
              </a:defRPr>
            </a:lvl1pPr>
            <a:lvl2pPr marL="11113" indent="0" algn="ctr">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SECTION NUMBER</a:t>
            </a:r>
          </a:p>
        </p:txBody>
      </p:sp>
      <p:grpSp>
        <p:nvGrpSpPr>
          <p:cNvPr id="10" name="Group 9">
            <a:extLst>
              <a:ext uri="{FF2B5EF4-FFF2-40B4-BE49-F238E27FC236}">
                <a16:creationId xmlns:a16="http://schemas.microsoft.com/office/drawing/2014/main" id="{8C327ED3-5712-7548-BB4E-7FA763E24789}"/>
              </a:ext>
            </a:extLst>
          </p:cNvPr>
          <p:cNvGrpSpPr/>
          <p:nvPr userDrawn="1"/>
        </p:nvGrpSpPr>
        <p:grpSpPr>
          <a:xfrm>
            <a:off x="2128842" y="307065"/>
            <a:ext cx="1054452" cy="6343343"/>
            <a:chOff x="5637151" y="307065"/>
            <a:chExt cx="1054452" cy="6343343"/>
          </a:xfrm>
        </p:grpSpPr>
        <p:grpSp>
          <p:nvGrpSpPr>
            <p:cNvPr id="6" name="Group 5">
              <a:extLst>
                <a:ext uri="{FF2B5EF4-FFF2-40B4-BE49-F238E27FC236}">
                  <a16:creationId xmlns:a16="http://schemas.microsoft.com/office/drawing/2014/main" id="{C4BDCFB6-C0E5-2B46-8BC5-A15442E76136}"/>
                </a:ext>
              </a:extLst>
            </p:cNvPr>
            <p:cNvGrpSpPr/>
            <p:nvPr userDrawn="1"/>
          </p:nvGrpSpPr>
          <p:grpSpPr>
            <a:xfrm>
              <a:off x="5637151" y="307065"/>
              <a:ext cx="1054452" cy="97449"/>
              <a:chOff x="5637151" y="307065"/>
              <a:chExt cx="1054452" cy="97449"/>
            </a:xfrm>
          </p:grpSpPr>
          <p:sp>
            <p:nvSpPr>
              <p:cNvPr id="85" name="object 12">
                <a:extLst>
                  <a:ext uri="{FF2B5EF4-FFF2-40B4-BE49-F238E27FC236}">
                    <a16:creationId xmlns:a16="http://schemas.microsoft.com/office/drawing/2014/main" id="{20A0BB2C-305F-2447-A3AD-8BC7CEF7C6EC}"/>
                  </a:ext>
                </a:extLst>
              </p:cNvPr>
              <p:cNvSpPr/>
              <p:nvPr/>
            </p:nvSpPr>
            <p:spPr>
              <a:xfrm rot="16200000" flipV="1">
                <a:off x="5936682" y="7534"/>
                <a:ext cx="0" cy="599062"/>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95" name="object 22">
                <a:extLst>
                  <a:ext uri="{FF2B5EF4-FFF2-40B4-BE49-F238E27FC236}">
                    <a16:creationId xmlns:a16="http://schemas.microsoft.com/office/drawing/2014/main" id="{4A7269EA-1929-F449-90A7-52CEFEA9788A}"/>
                  </a:ext>
                </a:extLst>
              </p:cNvPr>
              <p:cNvSpPr/>
              <p:nvPr/>
            </p:nvSpPr>
            <p:spPr>
              <a:xfrm rot="16200000" flipV="1">
                <a:off x="6392072" y="104983"/>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 name="Group 3">
              <a:extLst>
                <a:ext uri="{FF2B5EF4-FFF2-40B4-BE49-F238E27FC236}">
                  <a16:creationId xmlns:a16="http://schemas.microsoft.com/office/drawing/2014/main" id="{EA763CF8-ED67-7E4D-AD63-D891262541F8}"/>
                </a:ext>
              </a:extLst>
            </p:cNvPr>
            <p:cNvGrpSpPr/>
            <p:nvPr userDrawn="1"/>
          </p:nvGrpSpPr>
          <p:grpSpPr>
            <a:xfrm>
              <a:off x="5637151" y="748531"/>
              <a:ext cx="1054452" cy="111512"/>
              <a:chOff x="5637151" y="748531"/>
              <a:chExt cx="1054452" cy="111512"/>
            </a:xfrm>
          </p:grpSpPr>
          <p:sp>
            <p:nvSpPr>
              <p:cNvPr id="83" name="object 10">
                <a:extLst>
                  <a:ext uri="{FF2B5EF4-FFF2-40B4-BE49-F238E27FC236}">
                    <a16:creationId xmlns:a16="http://schemas.microsoft.com/office/drawing/2014/main" id="{1664A7E9-2AF1-2C41-B567-011C439AD806}"/>
                  </a:ext>
                </a:extLst>
              </p:cNvPr>
              <p:cNvSpPr/>
              <p:nvPr/>
            </p:nvSpPr>
            <p:spPr>
              <a:xfrm rot="16200000" flipV="1">
                <a:off x="5936682" y="449000"/>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103" name="object 22">
                <a:extLst>
                  <a:ext uri="{FF2B5EF4-FFF2-40B4-BE49-F238E27FC236}">
                    <a16:creationId xmlns:a16="http://schemas.microsoft.com/office/drawing/2014/main" id="{1D522858-4C50-BF49-9A8D-7FE0068CEA5D}"/>
                  </a:ext>
                </a:extLst>
              </p:cNvPr>
              <p:cNvSpPr/>
              <p:nvPr userDrawn="1"/>
            </p:nvSpPr>
            <p:spPr>
              <a:xfrm rot="16200000" flipV="1">
                <a:off x="6392072" y="489700"/>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104" name="object 10">
                <a:extLst>
                  <a:ext uri="{FF2B5EF4-FFF2-40B4-BE49-F238E27FC236}">
                    <a16:creationId xmlns:a16="http://schemas.microsoft.com/office/drawing/2014/main" id="{E6ED7C9F-DE60-6142-85FB-84183FBE46A8}"/>
                  </a:ext>
                </a:extLst>
              </p:cNvPr>
              <p:cNvSpPr/>
              <p:nvPr userDrawn="1"/>
            </p:nvSpPr>
            <p:spPr>
              <a:xfrm rot="16200000" flipV="1">
                <a:off x="5936682" y="560512"/>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grpSp>
        <p:grpSp>
          <p:nvGrpSpPr>
            <p:cNvPr id="3" name="Group 2">
              <a:extLst>
                <a:ext uri="{FF2B5EF4-FFF2-40B4-BE49-F238E27FC236}">
                  <a16:creationId xmlns:a16="http://schemas.microsoft.com/office/drawing/2014/main" id="{82315F7F-4505-1E44-B4A9-946D338BB7F2}"/>
                </a:ext>
              </a:extLst>
            </p:cNvPr>
            <p:cNvGrpSpPr/>
            <p:nvPr userDrawn="1"/>
          </p:nvGrpSpPr>
          <p:grpSpPr>
            <a:xfrm>
              <a:off x="5637151" y="1356272"/>
              <a:ext cx="1054452" cy="18398"/>
              <a:chOff x="5637151" y="1356272"/>
              <a:chExt cx="1054452" cy="18398"/>
            </a:xfrm>
          </p:grpSpPr>
          <p:sp>
            <p:nvSpPr>
              <p:cNvPr id="105" name="object 10">
                <a:extLst>
                  <a:ext uri="{FF2B5EF4-FFF2-40B4-BE49-F238E27FC236}">
                    <a16:creationId xmlns:a16="http://schemas.microsoft.com/office/drawing/2014/main" id="{D4EC7CE9-4E7F-F44C-A86E-F5FD5BCB2D51}"/>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06" name="object 22">
                <a:extLst>
                  <a:ext uri="{FF2B5EF4-FFF2-40B4-BE49-F238E27FC236}">
                    <a16:creationId xmlns:a16="http://schemas.microsoft.com/office/drawing/2014/main" id="{28D9D4FF-0CEF-8942-AEEC-8F076767F7ED}"/>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107" name="Group 106">
              <a:extLst>
                <a:ext uri="{FF2B5EF4-FFF2-40B4-BE49-F238E27FC236}">
                  <a16:creationId xmlns:a16="http://schemas.microsoft.com/office/drawing/2014/main" id="{41E81656-5DF7-4440-AEC7-8432B2D8B458}"/>
                </a:ext>
              </a:extLst>
            </p:cNvPr>
            <p:cNvGrpSpPr/>
            <p:nvPr userDrawn="1"/>
          </p:nvGrpSpPr>
          <p:grpSpPr>
            <a:xfrm>
              <a:off x="5637151" y="2332004"/>
              <a:ext cx="1054452" cy="18398"/>
              <a:chOff x="5637151" y="1356272"/>
              <a:chExt cx="1054452" cy="18398"/>
            </a:xfrm>
          </p:grpSpPr>
          <p:sp>
            <p:nvSpPr>
              <p:cNvPr id="108" name="object 10">
                <a:extLst>
                  <a:ext uri="{FF2B5EF4-FFF2-40B4-BE49-F238E27FC236}">
                    <a16:creationId xmlns:a16="http://schemas.microsoft.com/office/drawing/2014/main" id="{FC633C80-931A-6046-A86C-5B3B5E355268}"/>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09" name="object 22">
                <a:extLst>
                  <a:ext uri="{FF2B5EF4-FFF2-40B4-BE49-F238E27FC236}">
                    <a16:creationId xmlns:a16="http://schemas.microsoft.com/office/drawing/2014/main" id="{EB37AA53-B39F-5943-A2D7-62C4ED03DF8B}"/>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112" name="object 22">
              <a:extLst>
                <a:ext uri="{FF2B5EF4-FFF2-40B4-BE49-F238E27FC236}">
                  <a16:creationId xmlns:a16="http://schemas.microsoft.com/office/drawing/2014/main" id="{1F96AA9D-F35D-2F40-B381-567D0993ACF9}"/>
                </a:ext>
              </a:extLst>
            </p:cNvPr>
            <p:cNvSpPr/>
            <p:nvPr userDrawn="1"/>
          </p:nvSpPr>
          <p:spPr>
            <a:xfrm rot="16200000" flipV="1">
              <a:off x="5936682" y="2446740"/>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113" name="Group 112">
              <a:extLst>
                <a:ext uri="{FF2B5EF4-FFF2-40B4-BE49-F238E27FC236}">
                  <a16:creationId xmlns:a16="http://schemas.microsoft.com/office/drawing/2014/main" id="{BA83DEA0-C7C5-4540-B125-1B8E0449CBC3}"/>
                </a:ext>
              </a:extLst>
            </p:cNvPr>
            <p:cNvGrpSpPr/>
            <p:nvPr userDrawn="1"/>
          </p:nvGrpSpPr>
          <p:grpSpPr>
            <a:xfrm flipH="1">
              <a:off x="5637151" y="4556673"/>
              <a:ext cx="1054452" cy="18398"/>
              <a:chOff x="5637151" y="1356272"/>
              <a:chExt cx="1054452" cy="18398"/>
            </a:xfrm>
          </p:grpSpPr>
          <p:sp>
            <p:nvSpPr>
              <p:cNvPr id="114" name="object 10">
                <a:extLst>
                  <a:ext uri="{FF2B5EF4-FFF2-40B4-BE49-F238E27FC236}">
                    <a16:creationId xmlns:a16="http://schemas.microsoft.com/office/drawing/2014/main" id="{FE776D9C-25DC-9B42-83DB-E2141E9301B8}"/>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15" name="object 22">
                <a:extLst>
                  <a:ext uri="{FF2B5EF4-FFF2-40B4-BE49-F238E27FC236}">
                    <a16:creationId xmlns:a16="http://schemas.microsoft.com/office/drawing/2014/main" id="{FD80E040-732F-484F-B3F0-95610A60A9D5}"/>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116" name="Group 115">
              <a:extLst>
                <a:ext uri="{FF2B5EF4-FFF2-40B4-BE49-F238E27FC236}">
                  <a16:creationId xmlns:a16="http://schemas.microsoft.com/office/drawing/2014/main" id="{14B2F268-6F98-FF4A-A5EA-AF73A902AC19}"/>
                </a:ext>
              </a:extLst>
            </p:cNvPr>
            <p:cNvGrpSpPr/>
            <p:nvPr userDrawn="1"/>
          </p:nvGrpSpPr>
          <p:grpSpPr>
            <a:xfrm flipH="1">
              <a:off x="5637151" y="5071585"/>
              <a:ext cx="1054452" cy="444171"/>
              <a:chOff x="5637151" y="1285667"/>
              <a:chExt cx="1054452" cy="444171"/>
            </a:xfrm>
          </p:grpSpPr>
          <p:sp>
            <p:nvSpPr>
              <p:cNvPr id="117" name="object 10">
                <a:extLst>
                  <a:ext uri="{FF2B5EF4-FFF2-40B4-BE49-F238E27FC236}">
                    <a16:creationId xmlns:a16="http://schemas.microsoft.com/office/drawing/2014/main" id="{30C5061F-C125-CD43-96D1-11A2BAC617B0}"/>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18" name="object 22">
                <a:extLst>
                  <a:ext uri="{FF2B5EF4-FFF2-40B4-BE49-F238E27FC236}">
                    <a16:creationId xmlns:a16="http://schemas.microsoft.com/office/drawing/2014/main" id="{1A94F29D-7D47-1D49-8452-7CC51903444E}"/>
                  </a:ext>
                </a:extLst>
              </p:cNvPr>
              <p:cNvSpPr/>
              <p:nvPr userDrawn="1"/>
            </p:nvSpPr>
            <p:spPr>
              <a:xfrm rot="16200000" flipV="1">
                <a:off x="6392072" y="986136"/>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119" name="object 10">
                <a:extLst>
                  <a:ext uri="{FF2B5EF4-FFF2-40B4-BE49-F238E27FC236}">
                    <a16:creationId xmlns:a16="http://schemas.microsoft.com/office/drawing/2014/main" id="{F3062388-C474-0145-BD2D-E8A54F753687}"/>
                  </a:ext>
                </a:extLst>
              </p:cNvPr>
              <p:cNvSpPr/>
              <p:nvPr userDrawn="1"/>
            </p:nvSpPr>
            <p:spPr>
              <a:xfrm rot="16200000" flipV="1">
                <a:off x="5936682" y="1430307"/>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20" name="object 22">
                <a:extLst>
                  <a:ext uri="{FF2B5EF4-FFF2-40B4-BE49-F238E27FC236}">
                    <a16:creationId xmlns:a16="http://schemas.microsoft.com/office/drawing/2014/main" id="{20C94855-6E55-F149-A261-755035492EE9}"/>
                  </a:ext>
                </a:extLst>
              </p:cNvPr>
              <p:cNvSpPr/>
              <p:nvPr userDrawn="1"/>
            </p:nvSpPr>
            <p:spPr>
              <a:xfrm rot="16200000" flipV="1">
                <a:off x="6392072" y="1359702"/>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123" name="object 22">
              <a:extLst>
                <a:ext uri="{FF2B5EF4-FFF2-40B4-BE49-F238E27FC236}">
                  <a16:creationId xmlns:a16="http://schemas.microsoft.com/office/drawing/2014/main" id="{ACC052A3-7706-AA41-8350-3167E4D4EF00}"/>
                </a:ext>
              </a:extLst>
            </p:cNvPr>
            <p:cNvSpPr/>
            <p:nvPr userDrawn="1"/>
          </p:nvSpPr>
          <p:spPr>
            <a:xfrm rot="5400000" flipH="1" flipV="1">
              <a:off x="5936682" y="5521587"/>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124" name="Group 123">
              <a:extLst>
                <a:ext uri="{FF2B5EF4-FFF2-40B4-BE49-F238E27FC236}">
                  <a16:creationId xmlns:a16="http://schemas.microsoft.com/office/drawing/2014/main" id="{48AD24F0-48FE-844F-9919-460848199908}"/>
                </a:ext>
              </a:extLst>
            </p:cNvPr>
            <p:cNvGrpSpPr/>
            <p:nvPr userDrawn="1"/>
          </p:nvGrpSpPr>
          <p:grpSpPr>
            <a:xfrm>
              <a:off x="5637151" y="6467844"/>
              <a:ext cx="1039485" cy="182564"/>
              <a:chOff x="5637151" y="1356272"/>
              <a:chExt cx="1039485" cy="182564"/>
            </a:xfrm>
          </p:grpSpPr>
          <p:sp>
            <p:nvSpPr>
              <p:cNvPr id="125" name="object 10">
                <a:extLst>
                  <a:ext uri="{FF2B5EF4-FFF2-40B4-BE49-F238E27FC236}">
                    <a16:creationId xmlns:a16="http://schemas.microsoft.com/office/drawing/2014/main" id="{9A8376C7-3A5F-0045-BC2A-6BE9415D8DF5}"/>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26" name="object 22">
                <a:extLst>
                  <a:ext uri="{FF2B5EF4-FFF2-40B4-BE49-F238E27FC236}">
                    <a16:creationId xmlns:a16="http://schemas.microsoft.com/office/drawing/2014/main" id="{F3B0EB26-764F-D648-83B0-E895796D04F2}"/>
                  </a:ext>
                </a:extLst>
              </p:cNvPr>
              <p:cNvSpPr/>
              <p:nvPr userDrawn="1"/>
            </p:nvSpPr>
            <p:spPr>
              <a:xfrm rot="16200000" flipV="1">
                <a:off x="6377105" y="1239305"/>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sp>
        <p:nvSpPr>
          <p:cNvPr id="127" name="Slide Number Placeholder 5">
            <a:extLst>
              <a:ext uri="{FF2B5EF4-FFF2-40B4-BE49-F238E27FC236}">
                <a16:creationId xmlns:a16="http://schemas.microsoft.com/office/drawing/2014/main" id="{813A4B81-CC46-F94B-A20F-AAF752AC4443}"/>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pic>
        <p:nvPicPr>
          <p:cNvPr id="33" name="Picture 32">
            <a:extLst>
              <a:ext uri="{FF2B5EF4-FFF2-40B4-BE49-F238E27FC236}">
                <a16:creationId xmlns:a16="http://schemas.microsoft.com/office/drawing/2014/main" id="{08D1E506-DFCA-0141-AF59-5E898D28FE1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9196" y="5954169"/>
            <a:ext cx="732591" cy="732591"/>
          </a:xfrm>
          <a:prstGeom prst="rect">
            <a:avLst/>
          </a:prstGeom>
        </p:spPr>
      </p:pic>
    </p:spTree>
    <p:extLst>
      <p:ext uri="{BB962C8B-B14F-4D97-AF65-F5344CB8AC3E}">
        <p14:creationId xmlns:p14="http://schemas.microsoft.com/office/powerpoint/2010/main" val="2635068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Section-Streamlin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9A0BAC-D37A-FB65-272E-5FE209EFEEBE}"/>
              </a:ext>
            </a:extLst>
          </p:cNvPr>
          <p:cNvSpPr/>
          <p:nvPr userDrawn="1"/>
        </p:nvSpPr>
        <p:spPr>
          <a:xfrm>
            <a:off x="1343025" y="-2"/>
            <a:ext cx="10872380" cy="6858002"/>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FCF71CA8-3C13-A846-950D-185342585695}"/>
              </a:ext>
            </a:extLst>
          </p:cNvPr>
          <p:cNvGrpSpPr/>
          <p:nvPr userDrawn="1"/>
        </p:nvGrpSpPr>
        <p:grpSpPr>
          <a:xfrm>
            <a:off x="2128842" y="307065"/>
            <a:ext cx="1054452" cy="6343343"/>
            <a:chOff x="5637151" y="307065"/>
            <a:chExt cx="1054452" cy="6343343"/>
          </a:xfrm>
        </p:grpSpPr>
        <p:grpSp>
          <p:nvGrpSpPr>
            <p:cNvPr id="36" name="Group 35">
              <a:extLst>
                <a:ext uri="{FF2B5EF4-FFF2-40B4-BE49-F238E27FC236}">
                  <a16:creationId xmlns:a16="http://schemas.microsoft.com/office/drawing/2014/main" id="{8D9749FD-1650-AC4C-8FAF-7A5967BFDB07}"/>
                </a:ext>
              </a:extLst>
            </p:cNvPr>
            <p:cNvGrpSpPr/>
            <p:nvPr userDrawn="1"/>
          </p:nvGrpSpPr>
          <p:grpSpPr>
            <a:xfrm>
              <a:off x="5637151" y="307065"/>
              <a:ext cx="1054452" cy="97449"/>
              <a:chOff x="5637151" y="307065"/>
              <a:chExt cx="1054452" cy="97449"/>
            </a:xfrm>
          </p:grpSpPr>
          <p:sp>
            <p:nvSpPr>
              <p:cNvPr id="61" name="object 12">
                <a:extLst>
                  <a:ext uri="{FF2B5EF4-FFF2-40B4-BE49-F238E27FC236}">
                    <a16:creationId xmlns:a16="http://schemas.microsoft.com/office/drawing/2014/main" id="{9F9996D8-A547-A04D-82CA-0856441B2AD5}"/>
                  </a:ext>
                </a:extLst>
              </p:cNvPr>
              <p:cNvSpPr/>
              <p:nvPr/>
            </p:nvSpPr>
            <p:spPr>
              <a:xfrm rot="16200000" flipV="1">
                <a:off x="5936682" y="7534"/>
                <a:ext cx="0" cy="599062"/>
              </a:xfrm>
              <a:custGeom>
                <a:avLst/>
                <a:gdLst/>
                <a:ahLst/>
                <a:cxnLst/>
                <a:rect l="l" t="t" r="r" b="b"/>
                <a:pathLst>
                  <a:path h="1367790">
                    <a:moveTo>
                      <a:pt x="0" y="1367591"/>
                    </a:moveTo>
                    <a:lnTo>
                      <a:pt x="0" y="0"/>
                    </a:lnTo>
                  </a:path>
                </a:pathLst>
              </a:custGeom>
              <a:ln w="33936">
                <a:solidFill>
                  <a:schemeClr val="accent2"/>
                </a:solidFill>
              </a:ln>
            </p:spPr>
            <p:txBody>
              <a:bodyPr wrap="square" lIns="0" tIns="0" rIns="0" bIns="0" rtlCol="0"/>
              <a:lstStyle/>
              <a:p>
                <a:endParaRPr/>
              </a:p>
            </p:txBody>
          </p:sp>
          <p:sp>
            <p:nvSpPr>
              <p:cNvPr id="62" name="object 22">
                <a:extLst>
                  <a:ext uri="{FF2B5EF4-FFF2-40B4-BE49-F238E27FC236}">
                    <a16:creationId xmlns:a16="http://schemas.microsoft.com/office/drawing/2014/main" id="{E8744191-3CCC-CE4E-BB90-9766515C313B}"/>
                  </a:ext>
                </a:extLst>
              </p:cNvPr>
              <p:cNvSpPr/>
              <p:nvPr/>
            </p:nvSpPr>
            <p:spPr>
              <a:xfrm rot="16200000" flipV="1">
                <a:off x="6392072" y="104983"/>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grpSp>
          <p:nvGrpSpPr>
            <p:cNvPr id="38" name="Group 37">
              <a:extLst>
                <a:ext uri="{FF2B5EF4-FFF2-40B4-BE49-F238E27FC236}">
                  <a16:creationId xmlns:a16="http://schemas.microsoft.com/office/drawing/2014/main" id="{2A7499B9-3195-D045-A404-4C018F7DE908}"/>
                </a:ext>
              </a:extLst>
            </p:cNvPr>
            <p:cNvGrpSpPr/>
            <p:nvPr userDrawn="1"/>
          </p:nvGrpSpPr>
          <p:grpSpPr>
            <a:xfrm>
              <a:off x="5637151" y="748531"/>
              <a:ext cx="1054452" cy="111512"/>
              <a:chOff x="5637151" y="748531"/>
              <a:chExt cx="1054452" cy="111512"/>
            </a:xfrm>
          </p:grpSpPr>
          <p:sp>
            <p:nvSpPr>
              <p:cNvPr id="58" name="object 10">
                <a:extLst>
                  <a:ext uri="{FF2B5EF4-FFF2-40B4-BE49-F238E27FC236}">
                    <a16:creationId xmlns:a16="http://schemas.microsoft.com/office/drawing/2014/main" id="{C89791E1-8ED0-D048-8581-B3572F454F6E}"/>
                  </a:ext>
                </a:extLst>
              </p:cNvPr>
              <p:cNvSpPr/>
              <p:nvPr/>
            </p:nvSpPr>
            <p:spPr>
              <a:xfrm rot="16200000" flipV="1">
                <a:off x="5936682" y="449000"/>
                <a:ext cx="0" cy="599062"/>
              </a:xfrm>
              <a:custGeom>
                <a:avLst/>
                <a:gdLst/>
                <a:ahLst/>
                <a:cxnLst/>
                <a:rect l="l" t="t" r="r" b="b"/>
                <a:pathLst>
                  <a:path h="1367790">
                    <a:moveTo>
                      <a:pt x="0" y="1367591"/>
                    </a:moveTo>
                    <a:lnTo>
                      <a:pt x="0" y="0"/>
                    </a:lnTo>
                  </a:path>
                </a:pathLst>
              </a:custGeom>
              <a:ln w="36313">
                <a:solidFill>
                  <a:schemeClr val="accent2"/>
                </a:solidFill>
              </a:ln>
            </p:spPr>
            <p:txBody>
              <a:bodyPr wrap="square" lIns="0" tIns="0" rIns="0" bIns="0" rtlCol="0"/>
              <a:lstStyle/>
              <a:p>
                <a:endParaRPr/>
              </a:p>
            </p:txBody>
          </p:sp>
          <p:sp>
            <p:nvSpPr>
              <p:cNvPr id="59" name="object 22">
                <a:extLst>
                  <a:ext uri="{FF2B5EF4-FFF2-40B4-BE49-F238E27FC236}">
                    <a16:creationId xmlns:a16="http://schemas.microsoft.com/office/drawing/2014/main" id="{ED37D4F5-434C-7F45-B6F6-0C2FBCC83FF8}"/>
                  </a:ext>
                </a:extLst>
              </p:cNvPr>
              <p:cNvSpPr/>
              <p:nvPr userDrawn="1"/>
            </p:nvSpPr>
            <p:spPr>
              <a:xfrm rot="16200000" flipV="1">
                <a:off x="6392072" y="489700"/>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sp>
            <p:nvSpPr>
              <p:cNvPr id="60" name="object 10">
                <a:extLst>
                  <a:ext uri="{FF2B5EF4-FFF2-40B4-BE49-F238E27FC236}">
                    <a16:creationId xmlns:a16="http://schemas.microsoft.com/office/drawing/2014/main" id="{8D5A636C-2F49-0143-8A47-F90ABB33E47D}"/>
                  </a:ext>
                </a:extLst>
              </p:cNvPr>
              <p:cNvSpPr/>
              <p:nvPr userDrawn="1"/>
            </p:nvSpPr>
            <p:spPr>
              <a:xfrm rot="16200000" flipV="1">
                <a:off x="5936682" y="560512"/>
                <a:ext cx="0" cy="599062"/>
              </a:xfrm>
              <a:custGeom>
                <a:avLst/>
                <a:gdLst/>
                <a:ahLst/>
                <a:cxnLst/>
                <a:rect l="l" t="t" r="r" b="b"/>
                <a:pathLst>
                  <a:path h="1367790">
                    <a:moveTo>
                      <a:pt x="0" y="1367591"/>
                    </a:moveTo>
                    <a:lnTo>
                      <a:pt x="0" y="0"/>
                    </a:lnTo>
                  </a:path>
                </a:pathLst>
              </a:custGeom>
              <a:ln w="36313">
                <a:solidFill>
                  <a:schemeClr val="accent2"/>
                </a:solidFill>
              </a:ln>
            </p:spPr>
            <p:txBody>
              <a:bodyPr wrap="square" lIns="0" tIns="0" rIns="0" bIns="0" rtlCol="0"/>
              <a:lstStyle/>
              <a:p>
                <a:endParaRPr/>
              </a:p>
            </p:txBody>
          </p:sp>
        </p:grpSp>
        <p:grpSp>
          <p:nvGrpSpPr>
            <p:cNvPr id="39" name="Group 38">
              <a:extLst>
                <a:ext uri="{FF2B5EF4-FFF2-40B4-BE49-F238E27FC236}">
                  <a16:creationId xmlns:a16="http://schemas.microsoft.com/office/drawing/2014/main" id="{D2037C88-237D-AF48-9D71-2D84C1F29960}"/>
                </a:ext>
              </a:extLst>
            </p:cNvPr>
            <p:cNvGrpSpPr/>
            <p:nvPr userDrawn="1"/>
          </p:nvGrpSpPr>
          <p:grpSpPr>
            <a:xfrm>
              <a:off x="5637151" y="1356272"/>
              <a:ext cx="1054452" cy="18398"/>
              <a:chOff x="5637151" y="1356272"/>
              <a:chExt cx="1054452" cy="18398"/>
            </a:xfrm>
          </p:grpSpPr>
          <p:sp>
            <p:nvSpPr>
              <p:cNvPr id="56" name="object 10">
                <a:extLst>
                  <a:ext uri="{FF2B5EF4-FFF2-40B4-BE49-F238E27FC236}">
                    <a16:creationId xmlns:a16="http://schemas.microsoft.com/office/drawing/2014/main" id="{4DB64A41-693C-D44E-BF7F-033274EE04E3}"/>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2"/>
                </a:solidFill>
              </a:ln>
            </p:spPr>
            <p:txBody>
              <a:bodyPr wrap="square" lIns="0" tIns="0" rIns="0" bIns="0" rtlCol="0"/>
              <a:lstStyle/>
              <a:p>
                <a:endParaRPr/>
              </a:p>
            </p:txBody>
          </p:sp>
          <p:sp>
            <p:nvSpPr>
              <p:cNvPr id="57" name="object 22">
                <a:extLst>
                  <a:ext uri="{FF2B5EF4-FFF2-40B4-BE49-F238E27FC236}">
                    <a16:creationId xmlns:a16="http://schemas.microsoft.com/office/drawing/2014/main" id="{7D74FD52-9AC0-1A41-B7A6-168AAC276A53}"/>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grpSp>
          <p:nvGrpSpPr>
            <p:cNvPr id="40" name="Group 39">
              <a:extLst>
                <a:ext uri="{FF2B5EF4-FFF2-40B4-BE49-F238E27FC236}">
                  <a16:creationId xmlns:a16="http://schemas.microsoft.com/office/drawing/2014/main" id="{9F9E9A71-0FF1-3941-B88B-324ED6B5FA49}"/>
                </a:ext>
              </a:extLst>
            </p:cNvPr>
            <p:cNvGrpSpPr/>
            <p:nvPr userDrawn="1"/>
          </p:nvGrpSpPr>
          <p:grpSpPr>
            <a:xfrm>
              <a:off x="5637151" y="2332004"/>
              <a:ext cx="1054452" cy="18398"/>
              <a:chOff x="5637151" y="1356272"/>
              <a:chExt cx="1054452" cy="18398"/>
            </a:xfrm>
          </p:grpSpPr>
          <p:sp>
            <p:nvSpPr>
              <p:cNvPr id="54" name="object 10">
                <a:extLst>
                  <a:ext uri="{FF2B5EF4-FFF2-40B4-BE49-F238E27FC236}">
                    <a16:creationId xmlns:a16="http://schemas.microsoft.com/office/drawing/2014/main" id="{8EAFBA7B-BF3D-0F42-B8E1-78A9A998D240}"/>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2"/>
                </a:solidFill>
              </a:ln>
            </p:spPr>
            <p:txBody>
              <a:bodyPr wrap="square" lIns="0" tIns="0" rIns="0" bIns="0" rtlCol="0"/>
              <a:lstStyle/>
              <a:p>
                <a:endParaRPr/>
              </a:p>
            </p:txBody>
          </p:sp>
          <p:sp>
            <p:nvSpPr>
              <p:cNvPr id="55" name="object 22">
                <a:extLst>
                  <a:ext uri="{FF2B5EF4-FFF2-40B4-BE49-F238E27FC236}">
                    <a16:creationId xmlns:a16="http://schemas.microsoft.com/office/drawing/2014/main" id="{4B18B7FF-5747-C049-A6C5-4F423D9F5986}"/>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sp>
          <p:nvSpPr>
            <p:cNvPr id="41" name="object 22">
              <a:extLst>
                <a:ext uri="{FF2B5EF4-FFF2-40B4-BE49-F238E27FC236}">
                  <a16:creationId xmlns:a16="http://schemas.microsoft.com/office/drawing/2014/main" id="{A56F6ECD-C894-5944-BE88-D7507C74EAF2}"/>
                </a:ext>
              </a:extLst>
            </p:cNvPr>
            <p:cNvSpPr/>
            <p:nvPr userDrawn="1"/>
          </p:nvSpPr>
          <p:spPr>
            <a:xfrm rot="16200000" flipV="1">
              <a:off x="5936682" y="2446740"/>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nvGrpSpPr>
            <p:cNvPr id="42" name="Group 41">
              <a:extLst>
                <a:ext uri="{FF2B5EF4-FFF2-40B4-BE49-F238E27FC236}">
                  <a16:creationId xmlns:a16="http://schemas.microsoft.com/office/drawing/2014/main" id="{BFAEDB62-5DF7-3B4F-A4FB-DB3F193C6B87}"/>
                </a:ext>
              </a:extLst>
            </p:cNvPr>
            <p:cNvGrpSpPr/>
            <p:nvPr userDrawn="1"/>
          </p:nvGrpSpPr>
          <p:grpSpPr>
            <a:xfrm flipH="1">
              <a:off x="5637151" y="4556673"/>
              <a:ext cx="1054452" cy="18398"/>
              <a:chOff x="5637151" y="1356272"/>
              <a:chExt cx="1054452" cy="18398"/>
            </a:xfrm>
          </p:grpSpPr>
          <p:sp>
            <p:nvSpPr>
              <p:cNvPr id="52" name="object 10">
                <a:extLst>
                  <a:ext uri="{FF2B5EF4-FFF2-40B4-BE49-F238E27FC236}">
                    <a16:creationId xmlns:a16="http://schemas.microsoft.com/office/drawing/2014/main" id="{EEB282D0-9214-4844-A266-84F472E2FEC9}"/>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2"/>
                </a:solidFill>
              </a:ln>
            </p:spPr>
            <p:txBody>
              <a:bodyPr wrap="square" lIns="0" tIns="0" rIns="0" bIns="0" rtlCol="0"/>
              <a:lstStyle/>
              <a:p>
                <a:endParaRPr/>
              </a:p>
            </p:txBody>
          </p:sp>
          <p:sp>
            <p:nvSpPr>
              <p:cNvPr id="53" name="object 22">
                <a:extLst>
                  <a:ext uri="{FF2B5EF4-FFF2-40B4-BE49-F238E27FC236}">
                    <a16:creationId xmlns:a16="http://schemas.microsoft.com/office/drawing/2014/main" id="{6F9330EC-85CF-CB43-9A77-C814C76E7BDF}"/>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grpSp>
          <p:nvGrpSpPr>
            <p:cNvPr id="43" name="Group 42">
              <a:extLst>
                <a:ext uri="{FF2B5EF4-FFF2-40B4-BE49-F238E27FC236}">
                  <a16:creationId xmlns:a16="http://schemas.microsoft.com/office/drawing/2014/main" id="{694A5AAC-867A-C542-962B-18338EECF9C6}"/>
                </a:ext>
              </a:extLst>
            </p:cNvPr>
            <p:cNvGrpSpPr/>
            <p:nvPr userDrawn="1"/>
          </p:nvGrpSpPr>
          <p:grpSpPr>
            <a:xfrm flipH="1">
              <a:off x="5637151" y="5071585"/>
              <a:ext cx="1054452" cy="444171"/>
              <a:chOff x="5637151" y="1285667"/>
              <a:chExt cx="1054452" cy="444171"/>
            </a:xfrm>
          </p:grpSpPr>
          <p:sp>
            <p:nvSpPr>
              <p:cNvPr id="48" name="object 10">
                <a:extLst>
                  <a:ext uri="{FF2B5EF4-FFF2-40B4-BE49-F238E27FC236}">
                    <a16:creationId xmlns:a16="http://schemas.microsoft.com/office/drawing/2014/main" id="{5C3EA676-EBF9-C542-8D0E-233EB097A7ED}"/>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2"/>
                </a:solidFill>
              </a:ln>
            </p:spPr>
            <p:txBody>
              <a:bodyPr wrap="square" lIns="0" tIns="0" rIns="0" bIns="0" rtlCol="0"/>
              <a:lstStyle/>
              <a:p>
                <a:endParaRPr/>
              </a:p>
            </p:txBody>
          </p:sp>
          <p:sp>
            <p:nvSpPr>
              <p:cNvPr id="49" name="object 22">
                <a:extLst>
                  <a:ext uri="{FF2B5EF4-FFF2-40B4-BE49-F238E27FC236}">
                    <a16:creationId xmlns:a16="http://schemas.microsoft.com/office/drawing/2014/main" id="{6ACE70E3-2255-B54F-9093-14639DF54CA6}"/>
                  </a:ext>
                </a:extLst>
              </p:cNvPr>
              <p:cNvSpPr/>
              <p:nvPr userDrawn="1"/>
            </p:nvSpPr>
            <p:spPr>
              <a:xfrm rot="16200000" flipV="1">
                <a:off x="6392072" y="986136"/>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sp>
            <p:nvSpPr>
              <p:cNvPr id="50" name="object 10">
                <a:extLst>
                  <a:ext uri="{FF2B5EF4-FFF2-40B4-BE49-F238E27FC236}">
                    <a16:creationId xmlns:a16="http://schemas.microsoft.com/office/drawing/2014/main" id="{E32582A8-A0BA-F142-9606-55946DB07C32}"/>
                  </a:ext>
                </a:extLst>
              </p:cNvPr>
              <p:cNvSpPr/>
              <p:nvPr userDrawn="1"/>
            </p:nvSpPr>
            <p:spPr>
              <a:xfrm rot="16200000" flipV="1">
                <a:off x="5936682" y="1430307"/>
                <a:ext cx="0" cy="599062"/>
              </a:xfrm>
              <a:custGeom>
                <a:avLst/>
                <a:gdLst/>
                <a:ahLst/>
                <a:cxnLst/>
                <a:rect l="l" t="t" r="r" b="b"/>
                <a:pathLst>
                  <a:path h="1367790">
                    <a:moveTo>
                      <a:pt x="0" y="1367591"/>
                    </a:moveTo>
                    <a:lnTo>
                      <a:pt x="0" y="0"/>
                    </a:lnTo>
                  </a:path>
                </a:pathLst>
              </a:custGeom>
              <a:ln w="36313">
                <a:solidFill>
                  <a:schemeClr val="accent2"/>
                </a:solidFill>
              </a:ln>
            </p:spPr>
            <p:txBody>
              <a:bodyPr wrap="square" lIns="0" tIns="0" rIns="0" bIns="0" rtlCol="0"/>
              <a:lstStyle/>
              <a:p>
                <a:endParaRPr/>
              </a:p>
            </p:txBody>
          </p:sp>
          <p:sp>
            <p:nvSpPr>
              <p:cNvPr id="51" name="object 22">
                <a:extLst>
                  <a:ext uri="{FF2B5EF4-FFF2-40B4-BE49-F238E27FC236}">
                    <a16:creationId xmlns:a16="http://schemas.microsoft.com/office/drawing/2014/main" id="{CA4F6FB0-9D21-2D4E-9EE8-5D358C5C033B}"/>
                  </a:ext>
                </a:extLst>
              </p:cNvPr>
              <p:cNvSpPr/>
              <p:nvPr userDrawn="1"/>
            </p:nvSpPr>
            <p:spPr>
              <a:xfrm rot="16200000" flipV="1">
                <a:off x="6392072" y="1359702"/>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sp>
          <p:nvSpPr>
            <p:cNvPr id="44" name="object 22">
              <a:extLst>
                <a:ext uri="{FF2B5EF4-FFF2-40B4-BE49-F238E27FC236}">
                  <a16:creationId xmlns:a16="http://schemas.microsoft.com/office/drawing/2014/main" id="{EA47F1CB-5FCA-6042-95CD-CEFC2ADE4197}"/>
                </a:ext>
              </a:extLst>
            </p:cNvPr>
            <p:cNvSpPr/>
            <p:nvPr userDrawn="1"/>
          </p:nvSpPr>
          <p:spPr>
            <a:xfrm rot="5400000" flipH="1" flipV="1">
              <a:off x="5936682" y="5521587"/>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nvGrpSpPr>
            <p:cNvPr id="45" name="Group 44">
              <a:extLst>
                <a:ext uri="{FF2B5EF4-FFF2-40B4-BE49-F238E27FC236}">
                  <a16:creationId xmlns:a16="http://schemas.microsoft.com/office/drawing/2014/main" id="{5FEBC9B4-32D5-AE44-8B01-97AE950BF45C}"/>
                </a:ext>
              </a:extLst>
            </p:cNvPr>
            <p:cNvGrpSpPr/>
            <p:nvPr userDrawn="1"/>
          </p:nvGrpSpPr>
          <p:grpSpPr>
            <a:xfrm>
              <a:off x="5637151" y="6467844"/>
              <a:ext cx="1039485" cy="182564"/>
              <a:chOff x="5637151" y="1356272"/>
              <a:chExt cx="1039485" cy="182564"/>
            </a:xfrm>
          </p:grpSpPr>
          <p:sp>
            <p:nvSpPr>
              <p:cNvPr id="46" name="object 10">
                <a:extLst>
                  <a:ext uri="{FF2B5EF4-FFF2-40B4-BE49-F238E27FC236}">
                    <a16:creationId xmlns:a16="http://schemas.microsoft.com/office/drawing/2014/main" id="{DB674065-ADFF-8E4C-951A-993BAF69F3C7}"/>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2"/>
                </a:solidFill>
              </a:ln>
            </p:spPr>
            <p:txBody>
              <a:bodyPr wrap="square" lIns="0" tIns="0" rIns="0" bIns="0" rtlCol="0"/>
              <a:lstStyle/>
              <a:p>
                <a:endParaRPr/>
              </a:p>
            </p:txBody>
          </p:sp>
          <p:sp>
            <p:nvSpPr>
              <p:cNvPr id="47" name="object 22">
                <a:extLst>
                  <a:ext uri="{FF2B5EF4-FFF2-40B4-BE49-F238E27FC236}">
                    <a16:creationId xmlns:a16="http://schemas.microsoft.com/office/drawing/2014/main" id="{358EE1C1-F146-554F-8D69-D1D6F8EF0BFC}"/>
                  </a:ext>
                </a:extLst>
              </p:cNvPr>
              <p:cNvSpPr/>
              <p:nvPr userDrawn="1"/>
            </p:nvSpPr>
            <p:spPr>
              <a:xfrm rot="16200000" flipV="1">
                <a:off x="6377105" y="1239305"/>
                <a:ext cx="0" cy="599062"/>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a:p>
            </p:txBody>
          </p:sp>
        </p:grpSp>
      </p:grpSp>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2014538" y="2892639"/>
            <a:ext cx="10126804" cy="1602589"/>
          </a:xfrm>
        </p:spPr>
        <p:txBody>
          <a:bodyPr lIns="0" tIns="0" rIns="0" bIns="0">
            <a:noAutofit/>
          </a:bodyPr>
          <a:lstStyle>
            <a:lvl1pPr algn="l">
              <a:lnSpc>
                <a:spcPct val="80000"/>
              </a:lnSpc>
              <a:defRPr sz="6600" b="1" i="0" spc="0" baseline="0">
                <a:solidFill>
                  <a:srgbClr val="FFFFFF"/>
                </a:solidFill>
                <a:latin typeface="Obviously Wide Lght" pitchFamily="82" charset="77"/>
              </a:defRPr>
            </a:lvl1pPr>
          </a:lstStyle>
          <a:p>
            <a:r>
              <a:rPr lang="en-US" dirty="0"/>
              <a:t>CLICK TO </a:t>
            </a:r>
            <a:br>
              <a:rPr lang="en-US" dirty="0"/>
            </a:br>
            <a:r>
              <a:rPr lang="en-US" dirty="0"/>
              <a:t>ADD TITLE</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2014538" y="1642244"/>
            <a:ext cx="4125195" cy="356684"/>
          </a:xfrm>
        </p:spPr>
        <p:txBody>
          <a:bodyPr lIns="0" tIns="0" rIns="0" bIns="0">
            <a:noAutofit/>
          </a:bodyPr>
          <a:lstStyle>
            <a:lvl1pPr marL="0" indent="0" algn="l">
              <a:spcBef>
                <a:spcPts val="0"/>
              </a:spcBef>
              <a:buNone/>
              <a:defRPr sz="1100" b="1" i="0">
                <a:solidFill>
                  <a:srgbClr val="FFFFFF"/>
                </a:solidFill>
                <a:latin typeface="Obviously Wide Bold" pitchFamily="82" charset="77"/>
              </a:defRPr>
            </a:lvl1pPr>
            <a:lvl2pPr marL="11113" indent="0" algn="ctr">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SECTION NUMBER</a:t>
            </a:r>
          </a:p>
        </p:txBody>
      </p:sp>
      <p:sp>
        <p:nvSpPr>
          <p:cNvPr id="127" name="Slide Number Placeholder 5">
            <a:extLst>
              <a:ext uri="{FF2B5EF4-FFF2-40B4-BE49-F238E27FC236}">
                <a16:creationId xmlns:a16="http://schemas.microsoft.com/office/drawing/2014/main" id="{813A4B81-CC46-F94B-A20F-AAF752AC4443}"/>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pic>
        <p:nvPicPr>
          <p:cNvPr id="33" name="Picture 32">
            <a:extLst>
              <a:ext uri="{FF2B5EF4-FFF2-40B4-BE49-F238E27FC236}">
                <a16:creationId xmlns:a16="http://schemas.microsoft.com/office/drawing/2014/main" id="{08D1E506-DFCA-0141-AF59-5E898D28FE1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9196" y="5954169"/>
            <a:ext cx="732591" cy="732591"/>
          </a:xfrm>
          <a:prstGeom prst="rect">
            <a:avLst/>
          </a:prstGeom>
        </p:spPr>
      </p:pic>
    </p:spTree>
    <p:extLst>
      <p:ext uri="{BB962C8B-B14F-4D97-AF65-F5344CB8AC3E}">
        <p14:creationId xmlns:p14="http://schemas.microsoft.com/office/powerpoint/2010/main" val="36922859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treamlined 1">
    <p:bg>
      <p:bgPr>
        <a:solidFill>
          <a:schemeClr val="bg1"/>
        </a:soli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sp>
        <p:nvSpPr>
          <p:cNvPr id="21" name="Text Placeholder 20">
            <a:extLst>
              <a:ext uri="{FF2B5EF4-FFF2-40B4-BE49-F238E27FC236}">
                <a16:creationId xmlns:a16="http://schemas.microsoft.com/office/drawing/2014/main" id="{AFB84C91-9E01-3342-B68E-77076D39FB68}"/>
              </a:ext>
            </a:extLst>
          </p:cNvPr>
          <p:cNvSpPr>
            <a:spLocks noGrp="1"/>
          </p:cNvSpPr>
          <p:nvPr>
            <p:ph type="body" sz="quarter" idx="18" hasCustomPrompt="1"/>
          </p:nvPr>
        </p:nvSpPr>
        <p:spPr>
          <a:xfrm>
            <a:off x="2529841" y="1747527"/>
            <a:ext cx="9523930" cy="2548021"/>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800" b="1" i="0">
                <a:solidFill>
                  <a:schemeClr val="accent2"/>
                </a:solidFill>
                <a:latin typeface="Gentona Book" pitchFamily="2" charset="77"/>
              </a:defRPr>
            </a:lvl1pPr>
            <a:lvl2pPr marL="0" indent="0">
              <a:lnSpc>
                <a:spcPct val="100000"/>
              </a:lnSpc>
              <a:spcBef>
                <a:spcPts val="1700"/>
              </a:spcBef>
              <a:buFont typeface="Arial" panose="020B0604020202020204" pitchFamily="34" charset="0"/>
              <a:buNone/>
              <a:tabLst/>
              <a:defRPr sz="1400">
                <a:solidFill>
                  <a:srgbClr val="FFFFFF"/>
                </a:solidFill>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quote here.</a:t>
            </a: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E114B95-9298-E597-9629-4D75096F72CF}"/>
              </a:ext>
            </a:extLst>
          </p:cNvPr>
          <p:cNvGrpSpPr/>
          <p:nvPr userDrawn="1"/>
        </p:nvGrpSpPr>
        <p:grpSpPr>
          <a:xfrm>
            <a:off x="-400481" y="0"/>
            <a:ext cx="2289125" cy="6858000"/>
            <a:chOff x="-350874" y="1"/>
            <a:chExt cx="2331655" cy="7767048"/>
          </a:xfrm>
        </p:grpSpPr>
        <p:sp>
          <p:nvSpPr>
            <p:cNvPr id="19" name="object 4">
              <a:extLst>
                <a:ext uri="{FF2B5EF4-FFF2-40B4-BE49-F238E27FC236}">
                  <a16:creationId xmlns:a16="http://schemas.microsoft.com/office/drawing/2014/main" id="{542220C9-009D-8B2A-A02D-D7E3517FC5F2}"/>
                </a:ext>
              </a:extLst>
            </p:cNvPr>
            <p:cNvSpPr/>
            <p:nvPr/>
          </p:nvSpPr>
          <p:spPr>
            <a:xfrm>
              <a:off x="-350874" y="3883525"/>
              <a:ext cx="2331654" cy="168848"/>
            </a:xfrm>
            <a:custGeom>
              <a:avLst/>
              <a:gdLst/>
              <a:ahLst/>
              <a:cxnLst/>
              <a:rect l="l" t="t" r="r" b="b"/>
              <a:pathLst>
                <a:path w="1183640">
                  <a:moveTo>
                    <a:pt x="0" y="0"/>
                  </a:moveTo>
                  <a:lnTo>
                    <a:pt x="1183319" y="0"/>
                  </a:lnTo>
                </a:path>
              </a:pathLst>
            </a:custGeom>
            <a:ln w="19050">
              <a:solidFill>
                <a:srgbClr val="01458B"/>
              </a:solidFill>
            </a:ln>
          </p:spPr>
          <p:txBody>
            <a:bodyPr wrap="square" lIns="0" tIns="0" rIns="0" bIns="0" rtlCol="0"/>
            <a:lstStyle/>
            <a:p>
              <a:endParaRPr/>
            </a:p>
          </p:txBody>
        </p:sp>
        <p:grpSp>
          <p:nvGrpSpPr>
            <p:cNvPr id="20" name="Group 19">
              <a:extLst>
                <a:ext uri="{FF2B5EF4-FFF2-40B4-BE49-F238E27FC236}">
                  <a16:creationId xmlns:a16="http://schemas.microsoft.com/office/drawing/2014/main" id="{7DACA554-9B5E-83BC-B851-6A1567F1305A}"/>
                </a:ext>
              </a:extLst>
            </p:cNvPr>
            <p:cNvGrpSpPr/>
            <p:nvPr userDrawn="1"/>
          </p:nvGrpSpPr>
          <p:grpSpPr>
            <a:xfrm>
              <a:off x="-350874" y="1"/>
              <a:ext cx="2331655" cy="3180687"/>
              <a:chOff x="-343367" y="1"/>
              <a:chExt cx="2331655" cy="3180687"/>
            </a:xfrm>
          </p:grpSpPr>
          <p:sp>
            <p:nvSpPr>
              <p:cNvPr id="27" name="object 3">
                <a:extLst>
                  <a:ext uri="{FF2B5EF4-FFF2-40B4-BE49-F238E27FC236}">
                    <a16:creationId xmlns:a16="http://schemas.microsoft.com/office/drawing/2014/main" id="{327002F1-D650-30F7-5722-ABE5BB037238}"/>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01458B"/>
                </a:solidFill>
              </a:ln>
            </p:spPr>
            <p:txBody>
              <a:bodyPr wrap="square" lIns="0" tIns="0" rIns="0" bIns="0" rtlCol="0"/>
              <a:lstStyle/>
              <a:p>
                <a:endParaRPr/>
              </a:p>
            </p:txBody>
          </p:sp>
          <p:sp>
            <p:nvSpPr>
              <p:cNvPr id="28" name="object 6">
                <a:extLst>
                  <a:ext uri="{FF2B5EF4-FFF2-40B4-BE49-F238E27FC236}">
                    <a16:creationId xmlns:a16="http://schemas.microsoft.com/office/drawing/2014/main" id="{EE24D198-2C15-2E59-AEE5-F7697640F586}"/>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01458B"/>
                </a:solidFill>
              </a:ln>
            </p:spPr>
            <p:txBody>
              <a:bodyPr wrap="square" lIns="0" tIns="0" rIns="0" bIns="0" rtlCol="0"/>
              <a:lstStyle/>
              <a:p>
                <a:endParaRPr/>
              </a:p>
            </p:txBody>
          </p:sp>
        </p:grpSp>
        <p:grpSp>
          <p:nvGrpSpPr>
            <p:cNvPr id="22" name="Group 21">
              <a:extLst>
                <a:ext uri="{FF2B5EF4-FFF2-40B4-BE49-F238E27FC236}">
                  <a16:creationId xmlns:a16="http://schemas.microsoft.com/office/drawing/2014/main" id="{AA60DD74-D2F6-BC8E-B255-D5E20DCFA29C}"/>
                </a:ext>
              </a:extLst>
            </p:cNvPr>
            <p:cNvGrpSpPr/>
            <p:nvPr userDrawn="1"/>
          </p:nvGrpSpPr>
          <p:grpSpPr>
            <a:xfrm flipV="1">
              <a:off x="-350874" y="4586362"/>
              <a:ext cx="2331655" cy="3180687"/>
              <a:chOff x="-343367" y="1"/>
              <a:chExt cx="2331655" cy="3180687"/>
            </a:xfrm>
          </p:grpSpPr>
          <p:sp>
            <p:nvSpPr>
              <p:cNvPr id="25" name="object 3">
                <a:extLst>
                  <a:ext uri="{FF2B5EF4-FFF2-40B4-BE49-F238E27FC236}">
                    <a16:creationId xmlns:a16="http://schemas.microsoft.com/office/drawing/2014/main" id="{39372DFE-06F1-E6DE-5AA0-B3A7FAF2ED42}"/>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01458B"/>
                </a:solidFill>
              </a:ln>
            </p:spPr>
            <p:txBody>
              <a:bodyPr wrap="square" lIns="0" tIns="0" rIns="0" bIns="0" rtlCol="0"/>
              <a:lstStyle/>
              <a:p>
                <a:endParaRPr/>
              </a:p>
            </p:txBody>
          </p:sp>
          <p:sp>
            <p:nvSpPr>
              <p:cNvPr id="26" name="object 6">
                <a:extLst>
                  <a:ext uri="{FF2B5EF4-FFF2-40B4-BE49-F238E27FC236}">
                    <a16:creationId xmlns:a16="http://schemas.microsoft.com/office/drawing/2014/main" id="{CEE7444E-8634-2B46-F46C-EDD98FCDCA6E}"/>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01458B"/>
                </a:solidFill>
              </a:ln>
            </p:spPr>
            <p:txBody>
              <a:bodyPr wrap="square" lIns="0" tIns="0" rIns="0" bIns="0" rtlCol="0"/>
              <a:lstStyle/>
              <a:p>
                <a:endParaRPr/>
              </a:p>
            </p:txBody>
          </p:sp>
        </p:grpSp>
      </p:grpSp>
      <p:sp>
        <p:nvSpPr>
          <p:cNvPr id="16" name="Text Placeholder 20">
            <a:extLst>
              <a:ext uri="{FF2B5EF4-FFF2-40B4-BE49-F238E27FC236}">
                <a16:creationId xmlns:a16="http://schemas.microsoft.com/office/drawing/2014/main" id="{DFE62CFD-E0E9-D129-6D88-D777A5DAD826}"/>
              </a:ext>
            </a:extLst>
          </p:cNvPr>
          <p:cNvSpPr>
            <a:spLocks noGrp="1"/>
          </p:cNvSpPr>
          <p:nvPr>
            <p:ph type="body" sz="quarter" idx="19" hasCustomPrompt="1"/>
          </p:nvPr>
        </p:nvSpPr>
        <p:spPr>
          <a:xfrm>
            <a:off x="4997931" y="4740954"/>
            <a:ext cx="5305425" cy="1227680"/>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solidFill>
                  <a:schemeClr val="accent2"/>
                </a:solidFill>
                <a:latin typeface="Gentona Book" pitchFamily="2" charset="77"/>
              </a:defRPr>
            </a:lvl1pPr>
            <a:lvl2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solidFill>
                  <a:schemeClr val="accent2"/>
                </a:solidFill>
              </a:defRPr>
            </a:lvl2pPr>
            <a:lvl3pPr marL="914400" indent="0">
              <a:buNone/>
              <a:defRPr/>
            </a:lvl3pPr>
            <a:lvl4pPr marL="1371600" indent="0">
              <a:buNone/>
              <a:defRPr/>
            </a:lvl4pPr>
            <a:lvl5pPr marL="1828800" indent="0">
              <a:buNone/>
              <a:defRPr/>
            </a:lvl5pPr>
          </a:lstStyle>
          <a:p>
            <a:pPr lvl="0"/>
            <a:r>
              <a:rPr lang="en-US" dirty="0"/>
              <a:t>Click to add add attribution here</a:t>
            </a:r>
          </a:p>
        </p:txBody>
      </p:sp>
    </p:spTree>
    <p:extLst>
      <p:ext uri="{BB962C8B-B14F-4D97-AF65-F5344CB8AC3E}">
        <p14:creationId xmlns:p14="http://schemas.microsoft.com/office/powerpoint/2010/main" val="41043761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Streamlined 2">
    <p:bg>
      <p:bgPr>
        <a:solidFill>
          <a:schemeClr val="bg1"/>
        </a:soli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1"/>
                </a:solidFill>
              </a:rPr>
              <a:pPr/>
              <a:t>‹#›</a:t>
            </a:fld>
            <a:endParaRPr lang="en-US" dirty="0">
              <a:solidFill>
                <a:schemeClr val="accent1"/>
              </a:solidFill>
            </a:endParaRPr>
          </a:p>
        </p:txBody>
      </p:sp>
      <p:sp>
        <p:nvSpPr>
          <p:cNvPr id="21" name="Text Placeholder 20">
            <a:extLst>
              <a:ext uri="{FF2B5EF4-FFF2-40B4-BE49-F238E27FC236}">
                <a16:creationId xmlns:a16="http://schemas.microsoft.com/office/drawing/2014/main" id="{AFB84C91-9E01-3342-B68E-77076D39FB68}"/>
              </a:ext>
            </a:extLst>
          </p:cNvPr>
          <p:cNvSpPr>
            <a:spLocks noGrp="1"/>
          </p:cNvSpPr>
          <p:nvPr>
            <p:ph type="body" sz="quarter" idx="18" hasCustomPrompt="1"/>
          </p:nvPr>
        </p:nvSpPr>
        <p:spPr>
          <a:xfrm>
            <a:off x="2529841" y="1747527"/>
            <a:ext cx="9523930" cy="2548021"/>
          </a:xfrm>
        </p:spPr>
        <p:txBody>
          <a:bodyPr lIns="0" tIns="0" rIns="0" bIns="0">
            <a:no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4800" b="1" i="0">
                <a:solidFill>
                  <a:schemeClr val="accent1"/>
                </a:solidFill>
                <a:latin typeface="Gentona Book" pitchFamily="2" charset="77"/>
              </a:defRPr>
            </a:lvl1pPr>
            <a:lvl2pPr marL="0" indent="0">
              <a:lnSpc>
                <a:spcPct val="100000"/>
              </a:lnSpc>
              <a:spcBef>
                <a:spcPts val="1700"/>
              </a:spcBef>
              <a:buFont typeface="Arial" panose="020B0604020202020204" pitchFamily="34" charset="0"/>
              <a:buNone/>
              <a:tabLst/>
              <a:defRPr sz="1400">
                <a:solidFill>
                  <a:srgbClr val="FFFFFF"/>
                </a:solidFill>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quote here.</a:t>
            </a: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Text Placeholder 20">
            <a:extLst>
              <a:ext uri="{FF2B5EF4-FFF2-40B4-BE49-F238E27FC236}">
                <a16:creationId xmlns:a16="http://schemas.microsoft.com/office/drawing/2014/main" id="{2A5C82F4-1E88-CE41-BFBC-F5EA06B1A4E1}"/>
              </a:ext>
            </a:extLst>
          </p:cNvPr>
          <p:cNvSpPr>
            <a:spLocks noGrp="1"/>
          </p:cNvSpPr>
          <p:nvPr>
            <p:ph type="body" sz="quarter" idx="19" hasCustomPrompt="1"/>
          </p:nvPr>
        </p:nvSpPr>
        <p:spPr>
          <a:xfrm>
            <a:off x="4997931" y="4740954"/>
            <a:ext cx="5305425" cy="1227680"/>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i="0">
                <a:solidFill>
                  <a:srgbClr val="FFFFFF"/>
                </a:solidFill>
                <a:latin typeface="Gentona Book" pitchFamily="2" charset="77"/>
              </a:defRPr>
            </a:lvl1pPr>
            <a:lvl2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1"/>
                </a:solidFill>
              </a:defRPr>
            </a:lvl2pPr>
            <a:lvl3pPr marL="914400" indent="0">
              <a:buNone/>
              <a:defRPr/>
            </a:lvl3pPr>
            <a:lvl4pPr marL="1371600" indent="0">
              <a:buNone/>
              <a:defRPr/>
            </a:lvl4pPr>
            <a:lvl5pPr marL="1828800" indent="0">
              <a:buNone/>
              <a:defRPr/>
            </a:lvl5pPr>
          </a:lstStyle>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attribution here</a:t>
            </a:r>
          </a:p>
        </p:txBody>
      </p:sp>
      <p:grpSp>
        <p:nvGrpSpPr>
          <p:cNvPr id="18" name="Group 17">
            <a:extLst>
              <a:ext uri="{FF2B5EF4-FFF2-40B4-BE49-F238E27FC236}">
                <a16:creationId xmlns:a16="http://schemas.microsoft.com/office/drawing/2014/main" id="{EE114B95-9298-E597-9629-4D75096F72CF}"/>
              </a:ext>
            </a:extLst>
          </p:cNvPr>
          <p:cNvGrpSpPr/>
          <p:nvPr userDrawn="1"/>
        </p:nvGrpSpPr>
        <p:grpSpPr>
          <a:xfrm>
            <a:off x="-400481" y="0"/>
            <a:ext cx="2289125" cy="6858000"/>
            <a:chOff x="-350874" y="1"/>
            <a:chExt cx="2331655" cy="7767048"/>
          </a:xfrm>
        </p:grpSpPr>
        <p:sp>
          <p:nvSpPr>
            <p:cNvPr id="19" name="object 4">
              <a:extLst>
                <a:ext uri="{FF2B5EF4-FFF2-40B4-BE49-F238E27FC236}">
                  <a16:creationId xmlns:a16="http://schemas.microsoft.com/office/drawing/2014/main" id="{542220C9-009D-8B2A-A02D-D7E3517FC5F2}"/>
                </a:ext>
              </a:extLst>
            </p:cNvPr>
            <p:cNvSpPr/>
            <p:nvPr/>
          </p:nvSpPr>
          <p:spPr>
            <a:xfrm>
              <a:off x="-350874" y="3883525"/>
              <a:ext cx="2331654" cy="168848"/>
            </a:xfrm>
            <a:custGeom>
              <a:avLst/>
              <a:gdLst/>
              <a:ahLst/>
              <a:cxnLst/>
              <a:rect l="l" t="t" r="r" b="b"/>
              <a:pathLst>
                <a:path w="1183640">
                  <a:moveTo>
                    <a:pt x="0" y="0"/>
                  </a:moveTo>
                  <a:lnTo>
                    <a:pt x="1183319" y="0"/>
                  </a:lnTo>
                </a:path>
              </a:pathLst>
            </a:custGeom>
            <a:ln w="19050">
              <a:solidFill>
                <a:schemeClr val="accent1"/>
              </a:solidFill>
            </a:ln>
          </p:spPr>
          <p:txBody>
            <a:bodyPr wrap="square" lIns="0" tIns="0" rIns="0" bIns="0" rtlCol="0"/>
            <a:lstStyle/>
            <a:p>
              <a:endParaRPr/>
            </a:p>
          </p:txBody>
        </p:sp>
        <p:grpSp>
          <p:nvGrpSpPr>
            <p:cNvPr id="20" name="Group 19">
              <a:extLst>
                <a:ext uri="{FF2B5EF4-FFF2-40B4-BE49-F238E27FC236}">
                  <a16:creationId xmlns:a16="http://schemas.microsoft.com/office/drawing/2014/main" id="{7DACA554-9B5E-83BC-B851-6A1567F1305A}"/>
                </a:ext>
              </a:extLst>
            </p:cNvPr>
            <p:cNvGrpSpPr/>
            <p:nvPr userDrawn="1"/>
          </p:nvGrpSpPr>
          <p:grpSpPr>
            <a:xfrm>
              <a:off x="-350874" y="1"/>
              <a:ext cx="2331655" cy="3180687"/>
              <a:chOff x="-343367" y="1"/>
              <a:chExt cx="2331655" cy="3180687"/>
            </a:xfrm>
          </p:grpSpPr>
          <p:sp>
            <p:nvSpPr>
              <p:cNvPr id="27" name="object 3">
                <a:extLst>
                  <a:ext uri="{FF2B5EF4-FFF2-40B4-BE49-F238E27FC236}">
                    <a16:creationId xmlns:a16="http://schemas.microsoft.com/office/drawing/2014/main" id="{327002F1-D650-30F7-5722-ABE5BB037238}"/>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chemeClr val="accent1"/>
                </a:solidFill>
              </a:ln>
            </p:spPr>
            <p:txBody>
              <a:bodyPr wrap="square" lIns="0" tIns="0" rIns="0" bIns="0" rtlCol="0"/>
              <a:lstStyle/>
              <a:p>
                <a:endParaRPr/>
              </a:p>
            </p:txBody>
          </p:sp>
          <p:sp>
            <p:nvSpPr>
              <p:cNvPr id="28" name="object 6">
                <a:extLst>
                  <a:ext uri="{FF2B5EF4-FFF2-40B4-BE49-F238E27FC236}">
                    <a16:creationId xmlns:a16="http://schemas.microsoft.com/office/drawing/2014/main" id="{EE24D198-2C15-2E59-AEE5-F7697640F586}"/>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chemeClr val="accent1"/>
                </a:solidFill>
              </a:ln>
            </p:spPr>
            <p:txBody>
              <a:bodyPr wrap="square" lIns="0" tIns="0" rIns="0" bIns="0" rtlCol="0"/>
              <a:lstStyle/>
              <a:p>
                <a:endParaRPr/>
              </a:p>
            </p:txBody>
          </p:sp>
        </p:grpSp>
        <p:grpSp>
          <p:nvGrpSpPr>
            <p:cNvPr id="22" name="Group 21">
              <a:extLst>
                <a:ext uri="{FF2B5EF4-FFF2-40B4-BE49-F238E27FC236}">
                  <a16:creationId xmlns:a16="http://schemas.microsoft.com/office/drawing/2014/main" id="{AA60DD74-D2F6-BC8E-B255-D5E20DCFA29C}"/>
                </a:ext>
              </a:extLst>
            </p:cNvPr>
            <p:cNvGrpSpPr/>
            <p:nvPr userDrawn="1"/>
          </p:nvGrpSpPr>
          <p:grpSpPr>
            <a:xfrm flipV="1">
              <a:off x="-350874" y="4586362"/>
              <a:ext cx="2331655" cy="3180687"/>
              <a:chOff x="-343367" y="1"/>
              <a:chExt cx="2331655" cy="3180687"/>
            </a:xfrm>
          </p:grpSpPr>
          <p:sp>
            <p:nvSpPr>
              <p:cNvPr id="25" name="object 3">
                <a:extLst>
                  <a:ext uri="{FF2B5EF4-FFF2-40B4-BE49-F238E27FC236}">
                    <a16:creationId xmlns:a16="http://schemas.microsoft.com/office/drawing/2014/main" id="{39372DFE-06F1-E6DE-5AA0-B3A7FAF2ED42}"/>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chemeClr val="accent1"/>
                </a:solidFill>
              </a:ln>
            </p:spPr>
            <p:txBody>
              <a:bodyPr wrap="square" lIns="0" tIns="0" rIns="0" bIns="0" rtlCol="0"/>
              <a:lstStyle/>
              <a:p>
                <a:endParaRPr/>
              </a:p>
            </p:txBody>
          </p:sp>
          <p:sp>
            <p:nvSpPr>
              <p:cNvPr id="26" name="object 6">
                <a:extLst>
                  <a:ext uri="{FF2B5EF4-FFF2-40B4-BE49-F238E27FC236}">
                    <a16:creationId xmlns:a16="http://schemas.microsoft.com/office/drawing/2014/main" id="{CEE7444E-8634-2B46-F46C-EDD98FCDCA6E}"/>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chemeClr val="accent1"/>
                </a:solidFill>
              </a:ln>
            </p:spPr>
            <p:txBody>
              <a:bodyPr wrap="square" lIns="0" tIns="0" rIns="0" bIns="0" rtlCol="0"/>
              <a:lstStyle/>
              <a:p>
                <a:endParaRPr/>
              </a:p>
            </p:txBody>
          </p:sp>
        </p:grpSp>
      </p:grpSp>
    </p:spTree>
    <p:extLst>
      <p:ext uri="{BB962C8B-B14F-4D97-AF65-F5344CB8AC3E}">
        <p14:creationId xmlns:p14="http://schemas.microsoft.com/office/powerpoint/2010/main" val="11327014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Streamlined 3">
    <p:bg>
      <p:bgPr>
        <a:solidFill>
          <a:schemeClr val="bg1"/>
        </a:soli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sp>
        <p:nvSpPr>
          <p:cNvPr id="2" name="Title 1">
            <a:extLst>
              <a:ext uri="{FF2B5EF4-FFF2-40B4-BE49-F238E27FC236}">
                <a16:creationId xmlns:a16="http://schemas.microsoft.com/office/drawing/2014/main" id="{9F8A2392-E9A2-C452-D340-91E5E5E93CBD}"/>
              </a:ext>
            </a:extLst>
          </p:cNvPr>
          <p:cNvSpPr>
            <a:spLocks noGrp="1"/>
          </p:cNvSpPr>
          <p:nvPr>
            <p:ph type="title" hasCustomPrompt="1"/>
          </p:nvPr>
        </p:nvSpPr>
        <p:spPr>
          <a:xfrm>
            <a:off x="0" y="2113448"/>
            <a:ext cx="12192000" cy="1325563"/>
          </a:xfrm>
        </p:spPr>
        <p:txBody>
          <a:bodyPr lIns="0" tIns="0" rIns="0" bIns="0" anchor="t" anchorCtr="0">
            <a:noAutofit/>
          </a:bodyPr>
          <a:lstStyle>
            <a:lvl1pPr algn="ctr">
              <a:defRPr sz="3600" b="1" i="0">
                <a:solidFill>
                  <a:schemeClr val="accent2"/>
                </a:solidFill>
                <a:latin typeface="Obviously Wide Semi" pitchFamily="82" charset="77"/>
              </a:defRPr>
            </a:lvl1pPr>
          </a:lstStyle>
          <a:p>
            <a:r>
              <a:rPr lang="en-US" dirty="0"/>
              <a:t>Click to add quote here.</a:t>
            </a:r>
          </a:p>
        </p:txBody>
      </p:sp>
      <p:sp>
        <p:nvSpPr>
          <p:cNvPr id="4" name="Text Placeholder 3">
            <a:extLst>
              <a:ext uri="{FF2B5EF4-FFF2-40B4-BE49-F238E27FC236}">
                <a16:creationId xmlns:a16="http://schemas.microsoft.com/office/drawing/2014/main" id="{D1E662EE-C1C1-8B67-0864-E6BC8F51886A}"/>
              </a:ext>
            </a:extLst>
          </p:cNvPr>
          <p:cNvSpPr>
            <a:spLocks noGrp="1"/>
          </p:cNvSpPr>
          <p:nvPr>
            <p:ph type="body" sz="quarter" idx="20" hasCustomPrompt="1"/>
          </p:nvPr>
        </p:nvSpPr>
        <p:spPr>
          <a:xfrm>
            <a:off x="0" y="5506903"/>
            <a:ext cx="12192000" cy="651353"/>
          </a:xfrm>
        </p:spPr>
        <p:txBody>
          <a:bodyPr lIns="0" tIns="0" rIns="0" bIns="0">
            <a:noAutofit/>
          </a:bodyPr>
          <a:lstStyle>
            <a:lvl1pPr marL="0" indent="0" algn="ctr">
              <a:buNone/>
              <a:defRPr>
                <a:solidFill>
                  <a:schemeClr val="accent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add attribution here</a:t>
            </a:r>
          </a:p>
        </p:txBody>
      </p:sp>
      <p:grpSp>
        <p:nvGrpSpPr>
          <p:cNvPr id="5" name="Group 4">
            <a:extLst>
              <a:ext uri="{FF2B5EF4-FFF2-40B4-BE49-F238E27FC236}">
                <a16:creationId xmlns:a16="http://schemas.microsoft.com/office/drawing/2014/main" id="{3F386697-F5FB-708C-C51F-31450BE862C8}"/>
              </a:ext>
            </a:extLst>
          </p:cNvPr>
          <p:cNvGrpSpPr/>
          <p:nvPr userDrawn="1"/>
        </p:nvGrpSpPr>
        <p:grpSpPr>
          <a:xfrm>
            <a:off x="4422567" y="5186507"/>
            <a:ext cx="3346866" cy="85200"/>
            <a:chOff x="4341090" y="5186507"/>
            <a:chExt cx="3346866" cy="85200"/>
          </a:xfrm>
        </p:grpSpPr>
        <p:sp>
          <p:nvSpPr>
            <p:cNvPr id="30" name="object 12">
              <a:extLst>
                <a:ext uri="{FF2B5EF4-FFF2-40B4-BE49-F238E27FC236}">
                  <a16:creationId xmlns:a16="http://schemas.microsoft.com/office/drawing/2014/main" id="{8D322451-56DD-6D3C-137E-5E7494D9C517}"/>
                </a:ext>
              </a:extLst>
            </p:cNvPr>
            <p:cNvSpPr/>
            <p:nvPr userDrawn="1"/>
          </p:nvSpPr>
          <p:spPr>
            <a:xfrm rot="5400000">
              <a:off x="5255490" y="4272107"/>
              <a:ext cx="0" cy="182880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dirty="0">
                <a:solidFill>
                  <a:schemeClr val="accent2"/>
                </a:solidFill>
              </a:endParaRPr>
            </a:p>
          </p:txBody>
        </p:sp>
        <p:sp>
          <p:nvSpPr>
            <p:cNvPr id="31" name="object 22">
              <a:extLst>
                <a:ext uri="{FF2B5EF4-FFF2-40B4-BE49-F238E27FC236}">
                  <a16:creationId xmlns:a16="http://schemas.microsoft.com/office/drawing/2014/main" id="{CE855F0E-32FA-0B7F-289A-6769F95F220C}"/>
                </a:ext>
              </a:extLst>
            </p:cNvPr>
            <p:cNvSpPr/>
            <p:nvPr userDrawn="1"/>
          </p:nvSpPr>
          <p:spPr>
            <a:xfrm rot="5400000">
              <a:off x="6773556" y="4357307"/>
              <a:ext cx="0" cy="182880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dirty="0">
                <a:solidFill>
                  <a:schemeClr val="accent2"/>
                </a:solidFill>
              </a:endParaRPr>
            </a:p>
          </p:txBody>
        </p:sp>
      </p:grpSp>
    </p:spTree>
    <p:extLst>
      <p:ext uri="{BB962C8B-B14F-4D97-AF65-F5344CB8AC3E}">
        <p14:creationId xmlns:p14="http://schemas.microsoft.com/office/powerpoint/2010/main" val="5068014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Streamlined 4">
    <p:bg>
      <p:bgPr>
        <a:solidFill>
          <a:schemeClr val="bg1"/>
        </a:soli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1"/>
                </a:solidFill>
              </a:rPr>
              <a:pPr/>
              <a:t>‹#›</a:t>
            </a:fld>
            <a:endParaRPr lang="en-US" dirty="0">
              <a:solidFill>
                <a:schemeClr val="accent1"/>
              </a:solidFill>
            </a:endParaRPr>
          </a:p>
        </p:txBody>
      </p:sp>
      <p:sp>
        <p:nvSpPr>
          <p:cNvPr id="2" name="Title 1">
            <a:extLst>
              <a:ext uri="{FF2B5EF4-FFF2-40B4-BE49-F238E27FC236}">
                <a16:creationId xmlns:a16="http://schemas.microsoft.com/office/drawing/2014/main" id="{9F8A2392-E9A2-C452-D340-91E5E5E93CBD}"/>
              </a:ext>
            </a:extLst>
          </p:cNvPr>
          <p:cNvSpPr>
            <a:spLocks noGrp="1"/>
          </p:cNvSpPr>
          <p:nvPr>
            <p:ph type="title" hasCustomPrompt="1"/>
          </p:nvPr>
        </p:nvSpPr>
        <p:spPr>
          <a:xfrm>
            <a:off x="0" y="2113448"/>
            <a:ext cx="12192000" cy="1325563"/>
          </a:xfrm>
        </p:spPr>
        <p:txBody>
          <a:bodyPr lIns="0" tIns="0" rIns="0" bIns="0" anchor="t" anchorCtr="0">
            <a:noAutofit/>
          </a:bodyPr>
          <a:lstStyle>
            <a:lvl1pPr algn="ctr">
              <a:defRPr sz="3600" b="1" i="0">
                <a:solidFill>
                  <a:schemeClr val="accent1"/>
                </a:solidFill>
                <a:latin typeface="Obviously Wide Semi" pitchFamily="82" charset="77"/>
              </a:defRPr>
            </a:lvl1pPr>
          </a:lstStyle>
          <a:p>
            <a:r>
              <a:rPr lang="en-US" dirty="0"/>
              <a:t>Click to add quote here.</a:t>
            </a:r>
          </a:p>
        </p:txBody>
      </p:sp>
      <p:sp>
        <p:nvSpPr>
          <p:cNvPr id="4" name="Text Placeholder 3">
            <a:extLst>
              <a:ext uri="{FF2B5EF4-FFF2-40B4-BE49-F238E27FC236}">
                <a16:creationId xmlns:a16="http://schemas.microsoft.com/office/drawing/2014/main" id="{D1E662EE-C1C1-8B67-0864-E6BC8F51886A}"/>
              </a:ext>
            </a:extLst>
          </p:cNvPr>
          <p:cNvSpPr>
            <a:spLocks noGrp="1"/>
          </p:cNvSpPr>
          <p:nvPr>
            <p:ph type="body" sz="quarter" idx="20" hasCustomPrompt="1"/>
          </p:nvPr>
        </p:nvSpPr>
        <p:spPr>
          <a:xfrm>
            <a:off x="0" y="5506903"/>
            <a:ext cx="12192000" cy="651353"/>
          </a:xfrm>
        </p:spPr>
        <p:txBody>
          <a:bodyPr lIns="0" tIns="0" rIns="0" bIns="0">
            <a:noAutofit/>
          </a:bodyPr>
          <a:lstStyle>
            <a:lvl1pPr marL="0" indent="0" algn="ctr">
              <a:buNone/>
              <a:defRPr>
                <a:solidFill>
                  <a:schemeClr val="accent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add attribution here</a:t>
            </a:r>
          </a:p>
        </p:txBody>
      </p:sp>
      <p:grpSp>
        <p:nvGrpSpPr>
          <p:cNvPr id="5" name="Group 4">
            <a:extLst>
              <a:ext uri="{FF2B5EF4-FFF2-40B4-BE49-F238E27FC236}">
                <a16:creationId xmlns:a16="http://schemas.microsoft.com/office/drawing/2014/main" id="{3F386697-F5FB-708C-C51F-31450BE862C8}"/>
              </a:ext>
            </a:extLst>
          </p:cNvPr>
          <p:cNvGrpSpPr/>
          <p:nvPr userDrawn="1"/>
        </p:nvGrpSpPr>
        <p:grpSpPr>
          <a:xfrm>
            <a:off x="4422567" y="5186507"/>
            <a:ext cx="3346866" cy="85200"/>
            <a:chOff x="4341090" y="5186507"/>
            <a:chExt cx="3346866" cy="85200"/>
          </a:xfrm>
        </p:grpSpPr>
        <p:sp>
          <p:nvSpPr>
            <p:cNvPr id="30" name="object 12">
              <a:extLst>
                <a:ext uri="{FF2B5EF4-FFF2-40B4-BE49-F238E27FC236}">
                  <a16:creationId xmlns:a16="http://schemas.microsoft.com/office/drawing/2014/main" id="{8D322451-56DD-6D3C-137E-5E7494D9C517}"/>
                </a:ext>
              </a:extLst>
            </p:cNvPr>
            <p:cNvSpPr/>
            <p:nvPr userDrawn="1"/>
          </p:nvSpPr>
          <p:spPr>
            <a:xfrm rot="5400000">
              <a:off x="5255490" y="4272107"/>
              <a:ext cx="0" cy="1828800"/>
            </a:xfrm>
            <a:custGeom>
              <a:avLst/>
              <a:gdLst/>
              <a:ahLst/>
              <a:cxnLst/>
              <a:rect l="l" t="t" r="r" b="b"/>
              <a:pathLst>
                <a:path h="1367790">
                  <a:moveTo>
                    <a:pt x="0" y="1367591"/>
                  </a:moveTo>
                  <a:lnTo>
                    <a:pt x="0" y="0"/>
                  </a:lnTo>
                </a:path>
              </a:pathLst>
            </a:custGeom>
            <a:ln w="33936">
              <a:solidFill>
                <a:schemeClr val="accent2"/>
              </a:solidFill>
            </a:ln>
          </p:spPr>
          <p:txBody>
            <a:bodyPr wrap="square" lIns="0" tIns="0" rIns="0" bIns="0" rtlCol="0"/>
            <a:lstStyle/>
            <a:p>
              <a:endParaRPr dirty="0">
                <a:solidFill>
                  <a:schemeClr val="accent1"/>
                </a:solidFill>
              </a:endParaRPr>
            </a:p>
          </p:txBody>
        </p:sp>
        <p:sp>
          <p:nvSpPr>
            <p:cNvPr id="31" name="object 22">
              <a:extLst>
                <a:ext uri="{FF2B5EF4-FFF2-40B4-BE49-F238E27FC236}">
                  <a16:creationId xmlns:a16="http://schemas.microsoft.com/office/drawing/2014/main" id="{CE855F0E-32FA-0B7F-289A-6769F95F220C}"/>
                </a:ext>
              </a:extLst>
            </p:cNvPr>
            <p:cNvSpPr/>
            <p:nvPr userDrawn="1"/>
          </p:nvSpPr>
          <p:spPr>
            <a:xfrm rot="5400000">
              <a:off x="6773556" y="4357307"/>
              <a:ext cx="0" cy="1828800"/>
            </a:xfrm>
            <a:custGeom>
              <a:avLst/>
              <a:gdLst/>
              <a:ahLst/>
              <a:cxnLst/>
              <a:rect l="l" t="t" r="r" b="b"/>
              <a:pathLst>
                <a:path h="1367789">
                  <a:moveTo>
                    <a:pt x="0" y="1367581"/>
                  </a:moveTo>
                  <a:lnTo>
                    <a:pt x="0" y="0"/>
                  </a:lnTo>
                </a:path>
              </a:pathLst>
            </a:custGeom>
            <a:ln w="12502">
              <a:solidFill>
                <a:schemeClr val="accent2"/>
              </a:solidFill>
            </a:ln>
          </p:spPr>
          <p:txBody>
            <a:bodyPr wrap="square" lIns="0" tIns="0" rIns="0" bIns="0" rtlCol="0"/>
            <a:lstStyle/>
            <a:p>
              <a:endParaRPr dirty="0">
                <a:solidFill>
                  <a:schemeClr val="accent1"/>
                </a:solidFill>
              </a:endParaRPr>
            </a:p>
          </p:txBody>
        </p:sp>
      </p:grpSp>
    </p:spTree>
    <p:extLst>
      <p:ext uri="{BB962C8B-B14F-4D97-AF65-F5344CB8AC3E}">
        <p14:creationId xmlns:p14="http://schemas.microsoft.com/office/powerpoint/2010/main" val="7026525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Text-Blue-Streamline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D3B74C-F1C6-A1CD-DD0A-FA6E8F8D036D}"/>
              </a:ext>
            </a:extLst>
          </p:cNvPr>
          <p:cNvSpPr/>
          <p:nvPr userDrawn="1"/>
        </p:nvSpPr>
        <p:spPr>
          <a:xfrm>
            <a:off x="0" y="6955"/>
            <a:ext cx="12192000" cy="406138"/>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1090420" y="323365"/>
            <a:ext cx="10478166" cy="669161"/>
          </a:xfrm>
        </p:spPr>
        <p:txBody>
          <a:bodyPr lIns="0" tIns="0" rIns="0" bIns="0" anchor="b" anchorCtr="0">
            <a:noAutofit/>
          </a:bodyPr>
          <a:lstStyle>
            <a:lvl1pPr algn="l">
              <a:lnSpc>
                <a:spcPct val="90000"/>
              </a:lnSpc>
              <a:defRPr sz="2400" b="1" i="0" spc="100" baseline="0">
                <a:solidFill>
                  <a:schemeClr val="accent2"/>
                </a:solidFill>
                <a:latin typeface="Obviously Wide Lght" pitchFamily="82" charset="77"/>
              </a:defRPr>
            </a:lvl1pPr>
          </a:lstStyle>
          <a:p>
            <a:r>
              <a:rPr lang="en-US" dirty="0"/>
              <a:t>CLICK TO ADD TITLE</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64F787-285A-BC45-970D-B12BA183E82D}"/>
              </a:ext>
            </a:extLst>
          </p:cNvPr>
          <p:cNvCxnSpPr/>
          <p:nvPr userDrawn="1"/>
        </p:nvCxnSpPr>
        <p:spPr>
          <a:xfrm>
            <a:off x="6096000" y="1999488"/>
            <a:ext cx="0" cy="38039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245555" y="2000251"/>
            <a:ext cx="5850446" cy="413340"/>
          </a:xfrm>
        </p:spPr>
        <p:txBody>
          <a:bodyPr lIns="0" tIns="0" rIns="0" bIns="0">
            <a:noAutofit/>
          </a:bodyPr>
          <a:lstStyle>
            <a:lvl1pPr marL="0" indent="0">
              <a:buNone/>
              <a:defRPr sz="2000" b="1" i="0">
                <a:solidFill>
                  <a:schemeClr val="accent2"/>
                </a:solidFill>
                <a:latin typeface="Obviously Wide Medi" pitchFamily="82" charset="77"/>
              </a:defRPr>
            </a:lvl1pPr>
          </a:lstStyle>
          <a:p>
            <a:pPr lvl="0"/>
            <a:r>
              <a:rPr lang="en-US" dirty="0"/>
              <a:t>Click to Add Section Header</a:t>
            </a:r>
          </a:p>
        </p:txBody>
      </p:sp>
      <p:sp>
        <p:nvSpPr>
          <p:cNvPr id="13" name="Text Placeholder 12">
            <a:extLst>
              <a:ext uri="{FF2B5EF4-FFF2-40B4-BE49-F238E27FC236}">
                <a16:creationId xmlns:a16="http://schemas.microsoft.com/office/drawing/2014/main" id="{B7C3301D-52FD-F645-BC99-260737FC0B54}"/>
              </a:ext>
            </a:extLst>
          </p:cNvPr>
          <p:cNvSpPr>
            <a:spLocks noGrp="1"/>
          </p:cNvSpPr>
          <p:nvPr>
            <p:ph type="body" sz="quarter" idx="20" hasCustomPrompt="1"/>
          </p:nvPr>
        </p:nvSpPr>
        <p:spPr>
          <a:xfrm>
            <a:off x="268929" y="2629393"/>
            <a:ext cx="5426549"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27" name="Text Placeholder 7">
            <a:extLst>
              <a:ext uri="{FF2B5EF4-FFF2-40B4-BE49-F238E27FC236}">
                <a16:creationId xmlns:a16="http://schemas.microsoft.com/office/drawing/2014/main" id="{477777DB-EE5F-6B46-BBF8-3BCDCAC47457}"/>
              </a:ext>
            </a:extLst>
          </p:cNvPr>
          <p:cNvSpPr>
            <a:spLocks noGrp="1"/>
          </p:cNvSpPr>
          <p:nvPr>
            <p:ph type="body" sz="quarter" idx="21" hasCustomPrompt="1"/>
          </p:nvPr>
        </p:nvSpPr>
        <p:spPr>
          <a:xfrm>
            <a:off x="6760056" y="2723124"/>
            <a:ext cx="5521325" cy="341123"/>
          </a:xfrm>
        </p:spPr>
        <p:txBody>
          <a:bodyPr lIns="0" tIns="0" rIns="0" bIns="0">
            <a:noAutofit/>
          </a:bodyPr>
          <a:lstStyle>
            <a:lvl1pPr marL="0" indent="0">
              <a:buNone/>
              <a:defRPr sz="1400" b="1" i="0">
                <a:solidFill>
                  <a:schemeClr val="accent2"/>
                </a:solidFill>
                <a:latin typeface="Obviously Wide Medi" pitchFamily="82" charset="77"/>
              </a:defRPr>
            </a:lvl1pPr>
          </a:lstStyle>
          <a:p>
            <a:pPr lvl="0"/>
            <a:r>
              <a:rPr lang="en-US" dirty="0"/>
              <a:t>CLICK TO SHORTLIST HERE</a:t>
            </a:r>
          </a:p>
        </p:txBody>
      </p:sp>
      <p:sp>
        <p:nvSpPr>
          <p:cNvPr id="15" name="Text Placeholder 14">
            <a:extLst>
              <a:ext uri="{FF2B5EF4-FFF2-40B4-BE49-F238E27FC236}">
                <a16:creationId xmlns:a16="http://schemas.microsoft.com/office/drawing/2014/main" id="{21CC634B-0291-CE49-9506-827956D21E09}"/>
              </a:ext>
            </a:extLst>
          </p:cNvPr>
          <p:cNvSpPr>
            <a:spLocks noGrp="1"/>
          </p:cNvSpPr>
          <p:nvPr>
            <p:ph type="body" sz="quarter" idx="22" hasCustomPrompt="1"/>
          </p:nvPr>
        </p:nvSpPr>
        <p:spPr>
          <a:xfrm>
            <a:off x="6760056" y="3138981"/>
            <a:ext cx="4549775" cy="2817812"/>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120650" marR="0" lvl="0" indent="-1206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list item</a:t>
            </a:r>
          </a:p>
        </p:txBody>
      </p:sp>
      <p:pic>
        <p:nvPicPr>
          <p:cNvPr id="14" name="Picture 13">
            <a:extLst>
              <a:ext uri="{FF2B5EF4-FFF2-40B4-BE49-F238E27FC236}">
                <a16:creationId xmlns:a16="http://schemas.microsoft.com/office/drawing/2014/main" id="{6016B89B-334D-5B4D-AAD2-6FD3D5D915D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grpSp>
        <p:nvGrpSpPr>
          <p:cNvPr id="47" name="Group 46">
            <a:extLst>
              <a:ext uri="{FF2B5EF4-FFF2-40B4-BE49-F238E27FC236}">
                <a16:creationId xmlns:a16="http://schemas.microsoft.com/office/drawing/2014/main" id="{3463BBD9-C22B-DD4A-8880-446CBCB4260D}"/>
              </a:ext>
            </a:extLst>
          </p:cNvPr>
          <p:cNvGrpSpPr/>
          <p:nvPr userDrawn="1"/>
        </p:nvGrpSpPr>
        <p:grpSpPr>
          <a:xfrm>
            <a:off x="11479694" y="484771"/>
            <a:ext cx="712306" cy="5410029"/>
            <a:chOff x="11492959" y="484771"/>
            <a:chExt cx="712306" cy="5410029"/>
          </a:xfrm>
        </p:grpSpPr>
        <p:grpSp>
          <p:nvGrpSpPr>
            <p:cNvPr id="16" name="Group 15">
              <a:extLst>
                <a:ext uri="{FF2B5EF4-FFF2-40B4-BE49-F238E27FC236}">
                  <a16:creationId xmlns:a16="http://schemas.microsoft.com/office/drawing/2014/main" id="{49505F81-2E20-6244-B5EF-F62C9E01FCC1}"/>
                </a:ext>
              </a:extLst>
            </p:cNvPr>
            <p:cNvGrpSpPr/>
            <p:nvPr userDrawn="1"/>
          </p:nvGrpSpPr>
          <p:grpSpPr>
            <a:xfrm>
              <a:off x="11492959" y="484771"/>
              <a:ext cx="712305" cy="98641"/>
              <a:chOff x="11492959" y="484771"/>
              <a:chExt cx="712305" cy="98641"/>
            </a:xfrm>
          </p:grpSpPr>
          <p:sp>
            <p:nvSpPr>
              <p:cNvPr id="45" name="object 12">
                <a:extLst>
                  <a:ext uri="{FF2B5EF4-FFF2-40B4-BE49-F238E27FC236}">
                    <a16:creationId xmlns:a16="http://schemas.microsoft.com/office/drawing/2014/main" id="{881AC648-48F7-704B-8869-AA0D97BFAD52}"/>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46" name="object 22">
                <a:extLst>
                  <a:ext uri="{FF2B5EF4-FFF2-40B4-BE49-F238E27FC236}">
                    <a16:creationId xmlns:a16="http://schemas.microsoft.com/office/drawing/2014/main" id="{F82239D2-1F53-AA4A-A106-EF6FDDF58902}"/>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12" name="Group 11">
              <a:extLst>
                <a:ext uri="{FF2B5EF4-FFF2-40B4-BE49-F238E27FC236}">
                  <a16:creationId xmlns:a16="http://schemas.microsoft.com/office/drawing/2014/main" id="{2BAB6B7E-91AB-A845-99F4-EF34E378B75D}"/>
                </a:ext>
              </a:extLst>
            </p:cNvPr>
            <p:cNvGrpSpPr/>
            <p:nvPr userDrawn="1"/>
          </p:nvGrpSpPr>
          <p:grpSpPr>
            <a:xfrm>
              <a:off x="11492959" y="837460"/>
              <a:ext cx="712305" cy="112876"/>
              <a:chOff x="11492959" y="837460"/>
              <a:chExt cx="712305" cy="112876"/>
            </a:xfrm>
          </p:grpSpPr>
          <p:sp>
            <p:nvSpPr>
              <p:cNvPr id="41" name="object 10">
                <a:extLst>
                  <a:ext uri="{FF2B5EF4-FFF2-40B4-BE49-F238E27FC236}">
                    <a16:creationId xmlns:a16="http://schemas.microsoft.com/office/drawing/2014/main" id="{53C4DF40-9951-0F45-BAAC-1147334A338A}"/>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44" name="object 10">
                <a:extLst>
                  <a:ext uri="{FF2B5EF4-FFF2-40B4-BE49-F238E27FC236}">
                    <a16:creationId xmlns:a16="http://schemas.microsoft.com/office/drawing/2014/main" id="{9AFF11AB-8F4F-724C-8CFC-6FBC55653091}"/>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43" name="object 22">
                <a:extLst>
                  <a:ext uri="{FF2B5EF4-FFF2-40B4-BE49-F238E27FC236}">
                    <a16:creationId xmlns:a16="http://schemas.microsoft.com/office/drawing/2014/main" id="{016500BB-4144-9A4F-B7AE-380B54A21B62}"/>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11" name="Group 10">
              <a:extLst>
                <a:ext uri="{FF2B5EF4-FFF2-40B4-BE49-F238E27FC236}">
                  <a16:creationId xmlns:a16="http://schemas.microsoft.com/office/drawing/2014/main" id="{7B9EF69F-2683-6B48-A324-5FEAD0814EB7}"/>
                </a:ext>
              </a:extLst>
            </p:cNvPr>
            <p:cNvGrpSpPr/>
            <p:nvPr userDrawn="1"/>
          </p:nvGrpSpPr>
          <p:grpSpPr>
            <a:xfrm>
              <a:off x="11492959" y="1459641"/>
              <a:ext cx="712305" cy="18623"/>
              <a:chOff x="11492959" y="1459641"/>
              <a:chExt cx="712305" cy="18623"/>
            </a:xfrm>
          </p:grpSpPr>
          <p:sp>
            <p:nvSpPr>
              <p:cNvPr id="39" name="object 10">
                <a:extLst>
                  <a:ext uri="{FF2B5EF4-FFF2-40B4-BE49-F238E27FC236}">
                    <a16:creationId xmlns:a16="http://schemas.microsoft.com/office/drawing/2014/main" id="{2A40E96B-A34F-9E40-ACE9-A4745F0C7F28}"/>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40" name="object 22">
                <a:extLst>
                  <a:ext uri="{FF2B5EF4-FFF2-40B4-BE49-F238E27FC236}">
                    <a16:creationId xmlns:a16="http://schemas.microsoft.com/office/drawing/2014/main" id="{43F084A3-AD2B-784B-B3EF-AD4BDD57F604}"/>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10" name="Group 9">
              <a:extLst>
                <a:ext uri="{FF2B5EF4-FFF2-40B4-BE49-F238E27FC236}">
                  <a16:creationId xmlns:a16="http://schemas.microsoft.com/office/drawing/2014/main" id="{5F982F1F-6739-BC4B-BAB1-3888F2033F59}"/>
                </a:ext>
              </a:extLst>
            </p:cNvPr>
            <p:cNvGrpSpPr/>
            <p:nvPr userDrawn="1"/>
          </p:nvGrpSpPr>
          <p:grpSpPr>
            <a:xfrm>
              <a:off x="11492959" y="2418879"/>
              <a:ext cx="712305" cy="126395"/>
              <a:chOff x="11492959" y="2418879"/>
              <a:chExt cx="712305" cy="126395"/>
            </a:xfrm>
          </p:grpSpPr>
          <p:sp>
            <p:nvSpPr>
              <p:cNvPr id="37" name="object 10">
                <a:extLst>
                  <a:ext uri="{FF2B5EF4-FFF2-40B4-BE49-F238E27FC236}">
                    <a16:creationId xmlns:a16="http://schemas.microsoft.com/office/drawing/2014/main" id="{7A6ED7BE-5A24-DC47-8B6F-49081FF69B5F}"/>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38" name="object 22">
                <a:extLst>
                  <a:ext uri="{FF2B5EF4-FFF2-40B4-BE49-F238E27FC236}">
                    <a16:creationId xmlns:a16="http://schemas.microsoft.com/office/drawing/2014/main" id="{25C4C95E-AFAE-B64C-9050-39D34C50F606}"/>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21" name="object 22">
              <a:extLst>
                <a:ext uri="{FF2B5EF4-FFF2-40B4-BE49-F238E27FC236}">
                  <a16:creationId xmlns:a16="http://schemas.microsoft.com/office/drawing/2014/main" id="{0BB380E0-F0AD-8D49-9ADE-10943B64CFA4}"/>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9" name="Group 8">
              <a:extLst>
                <a:ext uri="{FF2B5EF4-FFF2-40B4-BE49-F238E27FC236}">
                  <a16:creationId xmlns:a16="http://schemas.microsoft.com/office/drawing/2014/main" id="{30D6B3E6-2AA6-874C-B07F-43C1BD46C0EF}"/>
                </a:ext>
              </a:extLst>
            </p:cNvPr>
            <p:cNvGrpSpPr/>
            <p:nvPr userDrawn="1"/>
          </p:nvGrpSpPr>
          <p:grpSpPr>
            <a:xfrm>
              <a:off x="11492959" y="5160951"/>
              <a:ext cx="712305" cy="70754"/>
              <a:chOff x="11492959" y="5160951"/>
              <a:chExt cx="712305" cy="70754"/>
            </a:xfrm>
          </p:grpSpPr>
          <p:sp>
            <p:nvSpPr>
              <p:cNvPr id="34" name="object 22">
                <a:extLst>
                  <a:ext uri="{FF2B5EF4-FFF2-40B4-BE49-F238E27FC236}">
                    <a16:creationId xmlns:a16="http://schemas.microsoft.com/office/drawing/2014/main" id="{5CAE99AC-19A9-5C42-AF7C-70DEB7FD5B79}"/>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32" name="object 10">
                <a:extLst>
                  <a:ext uri="{FF2B5EF4-FFF2-40B4-BE49-F238E27FC236}">
                    <a16:creationId xmlns:a16="http://schemas.microsoft.com/office/drawing/2014/main" id="{25BDE417-F839-5941-9662-16DF0A8A99D7}"/>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29" name="object 22">
              <a:extLst>
                <a:ext uri="{FF2B5EF4-FFF2-40B4-BE49-F238E27FC236}">
                  <a16:creationId xmlns:a16="http://schemas.microsoft.com/office/drawing/2014/main" id="{C008405F-AD5B-A24D-9999-84228CA5920C}"/>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28" name="object 10">
              <a:extLst>
                <a:ext uri="{FF2B5EF4-FFF2-40B4-BE49-F238E27FC236}">
                  <a16:creationId xmlns:a16="http://schemas.microsoft.com/office/drawing/2014/main" id="{703129EE-7825-5948-A27A-1D79F9B2F776}"/>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Tree>
    <p:extLst>
      <p:ext uri="{BB962C8B-B14F-4D97-AF65-F5344CB8AC3E}">
        <p14:creationId xmlns:p14="http://schemas.microsoft.com/office/powerpoint/2010/main" val="275955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Intro Bold">
    <p:bg>
      <p:bgPr>
        <a:gradFill>
          <a:gsLst>
            <a:gs pos="0">
              <a:schemeClr val="tx2"/>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340818" y="2634442"/>
            <a:ext cx="3061103" cy="1602589"/>
          </a:xfrm>
        </p:spPr>
        <p:txBody>
          <a:bodyPr lIns="0" tIns="0" rIns="0" bIns="0">
            <a:noAutofit/>
          </a:bodyPr>
          <a:lstStyle>
            <a:lvl1pPr algn="ctr">
              <a:defRPr sz="1100" b="1" i="0" spc="400" baseline="0">
                <a:solidFill>
                  <a:srgbClr val="FFFFFF"/>
                </a:solidFill>
                <a:latin typeface="Obviously Wide Semi" pitchFamily="82" charset="77"/>
              </a:defRPr>
            </a:lvl1pPr>
          </a:lstStyle>
          <a:p>
            <a:r>
              <a:rPr lang="en-US" dirty="0"/>
              <a:t>CLICK TO ADD TITLE</a:t>
            </a:r>
          </a:p>
        </p:txBody>
      </p:sp>
      <p:sp>
        <p:nvSpPr>
          <p:cNvPr id="33" name="Picture Placeholder 32">
            <a:extLst>
              <a:ext uri="{FF2B5EF4-FFF2-40B4-BE49-F238E27FC236}">
                <a16:creationId xmlns:a16="http://schemas.microsoft.com/office/drawing/2014/main" id="{CC69924B-6F9A-8A4B-B6AB-AAFA31AABAF4}"/>
              </a:ext>
            </a:extLst>
          </p:cNvPr>
          <p:cNvSpPr>
            <a:spLocks noGrp="1"/>
          </p:cNvSpPr>
          <p:nvPr>
            <p:ph type="pic" sz="quarter" idx="13" hasCustomPrompt="1"/>
          </p:nvPr>
        </p:nvSpPr>
        <p:spPr>
          <a:xfrm>
            <a:off x="3913624" y="1731963"/>
            <a:ext cx="4125195" cy="3254375"/>
          </a:xfrm>
          <a:solidFill>
            <a:srgbClr val="FFFFFF"/>
          </a:solidFill>
        </p:spPr>
        <p:txBody>
          <a:bodyPr/>
          <a:lstStyle/>
          <a:p>
            <a:r>
              <a:rPr lang="en-US" dirty="0"/>
              <a:t>CLICK TO ADD PHOTO</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3913624" y="5108946"/>
            <a:ext cx="4125195" cy="1358900"/>
          </a:xfrm>
        </p:spPr>
        <p:txBody>
          <a:bodyPr lIns="0" tIns="0" rIns="0" bIns="0">
            <a:noAutofit/>
          </a:bodyPr>
          <a:lstStyle>
            <a:lvl1pPr marL="0" indent="0" algn="ctr">
              <a:spcBef>
                <a:spcPts val="0"/>
              </a:spcBef>
              <a:buNone/>
              <a:defRPr sz="1100" b="1" i="0">
                <a:solidFill>
                  <a:srgbClr val="FFFFFF"/>
                </a:solidFill>
                <a:latin typeface="Obviously Wide Semi" pitchFamily="82" charset="77"/>
              </a:defRPr>
            </a:lvl1pPr>
            <a:lvl2pPr marL="11113" indent="0" algn="ctr">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TEXT HERE UNDER PHOTO</a:t>
            </a:r>
          </a:p>
          <a:p>
            <a:pPr lvl="1"/>
            <a:r>
              <a:rPr lang="en-US" dirty="0"/>
              <a:t>Second Level</a:t>
            </a:r>
            <a:br>
              <a:rPr lang="en-US" dirty="0"/>
            </a:br>
            <a:r>
              <a:rPr lang="en-US" dirty="0"/>
              <a:t>Additional Line If Needed</a:t>
            </a:r>
          </a:p>
        </p:txBody>
      </p:sp>
      <p:grpSp>
        <p:nvGrpSpPr>
          <p:cNvPr id="59" name="Group 58">
            <a:extLst>
              <a:ext uri="{FF2B5EF4-FFF2-40B4-BE49-F238E27FC236}">
                <a16:creationId xmlns:a16="http://schemas.microsoft.com/office/drawing/2014/main" id="{FA947BC9-9906-B044-B30A-68982AC5136D}"/>
              </a:ext>
            </a:extLst>
          </p:cNvPr>
          <p:cNvGrpSpPr/>
          <p:nvPr userDrawn="1"/>
        </p:nvGrpSpPr>
        <p:grpSpPr>
          <a:xfrm>
            <a:off x="97535" y="2509520"/>
            <a:ext cx="11692119" cy="1930400"/>
            <a:chOff x="240378" y="4083645"/>
            <a:chExt cx="19619509" cy="3664909"/>
          </a:xfrm>
        </p:grpSpPr>
        <p:sp>
          <p:nvSpPr>
            <p:cNvPr id="60" name="object 7">
              <a:extLst>
                <a:ext uri="{FF2B5EF4-FFF2-40B4-BE49-F238E27FC236}">
                  <a16:creationId xmlns:a16="http://schemas.microsoft.com/office/drawing/2014/main" id="{80640D98-B291-6645-8306-3D8792CF6CE6}"/>
                </a:ext>
              </a:extLst>
            </p:cNvPr>
            <p:cNvSpPr/>
            <p:nvPr/>
          </p:nvSpPr>
          <p:spPr>
            <a:xfrm>
              <a:off x="624383" y="5628289"/>
              <a:ext cx="0" cy="1638935"/>
            </a:xfrm>
            <a:custGeom>
              <a:avLst/>
              <a:gdLst/>
              <a:ahLst/>
              <a:cxnLst/>
              <a:rect l="l" t="t" r="r" b="b"/>
              <a:pathLst>
                <a:path h="1638934">
                  <a:moveTo>
                    <a:pt x="0" y="1638505"/>
                  </a:moveTo>
                  <a:lnTo>
                    <a:pt x="0" y="0"/>
                  </a:lnTo>
                </a:path>
              </a:pathLst>
            </a:custGeom>
            <a:ln w="38700">
              <a:solidFill>
                <a:schemeClr val="accent1"/>
              </a:solidFill>
            </a:ln>
          </p:spPr>
          <p:txBody>
            <a:bodyPr wrap="square" lIns="0" tIns="0" rIns="0" bIns="0" rtlCol="0"/>
            <a:lstStyle/>
            <a:p>
              <a:endParaRPr/>
            </a:p>
          </p:txBody>
        </p:sp>
        <p:sp>
          <p:nvSpPr>
            <p:cNvPr id="61" name="object 8">
              <a:extLst>
                <a:ext uri="{FF2B5EF4-FFF2-40B4-BE49-F238E27FC236}">
                  <a16:creationId xmlns:a16="http://schemas.microsoft.com/office/drawing/2014/main" id="{485D1293-9E15-A748-8D58-D23ACDC46398}"/>
                </a:ext>
              </a:extLst>
            </p:cNvPr>
            <p:cNvSpPr/>
            <p:nvPr/>
          </p:nvSpPr>
          <p:spPr>
            <a:xfrm>
              <a:off x="5883289" y="5628293"/>
              <a:ext cx="0" cy="1161415"/>
            </a:xfrm>
            <a:custGeom>
              <a:avLst/>
              <a:gdLst/>
              <a:ahLst/>
              <a:cxnLst/>
              <a:rect l="l" t="t" r="r" b="b"/>
              <a:pathLst>
                <a:path h="1161415">
                  <a:moveTo>
                    <a:pt x="0" y="1161388"/>
                  </a:moveTo>
                  <a:lnTo>
                    <a:pt x="0" y="0"/>
                  </a:lnTo>
                </a:path>
              </a:pathLst>
            </a:custGeom>
            <a:ln w="37506">
              <a:solidFill>
                <a:schemeClr val="accent1"/>
              </a:solidFill>
            </a:ln>
          </p:spPr>
          <p:txBody>
            <a:bodyPr wrap="square" lIns="0" tIns="0" rIns="0" bIns="0" rtlCol="0"/>
            <a:lstStyle/>
            <a:p>
              <a:endParaRPr/>
            </a:p>
          </p:txBody>
        </p:sp>
        <p:sp>
          <p:nvSpPr>
            <p:cNvPr id="62" name="object 9">
              <a:extLst>
                <a:ext uri="{FF2B5EF4-FFF2-40B4-BE49-F238E27FC236}">
                  <a16:creationId xmlns:a16="http://schemas.microsoft.com/office/drawing/2014/main" id="{449586A5-797E-4844-B195-B143781BC6FC}"/>
                </a:ext>
              </a:extLst>
            </p:cNvPr>
            <p:cNvSpPr/>
            <p:nvPr/>
          </p:nvSpPr>
          <p:spPr>
            <a:xfrm>
              <a:off x="6314331" y="5628289"/>
              <a:ext cx="0" cy="1743710"/>
            </a:xfrm>
            <a:custGeom>
              <a:avLst/>
              <a:gdLst/>
              <a:ahLst/>
              <a:cxnLst/>
              <a:rect l="l" t="t" r="r" b="b"/>
              <a:pathLst>
                <a:path h="1743709">
                  <a:moveTo>
                    <a:pt x="0" y="1743213"/>
                  </a:moveTo>
                  <a:lnTo>
                    <a:pt x="0" y="0"/>
                  </a:lnTo>
                </a:path>
              </a:pathLst>
            </a:custGeom>
            <a:ln w="36313">
              <a:solidFill>
                <a:schemeClr val="accent1"/>
              </a:solidFill>
            </a:ln>
          </p:spPr>
          <p:txBody>
            <a:bodyPr wrap="square" lIns="0" tIns="0" rIns="0" bIns="0" rtlCol="0"/>
            <a:lstStyle/>
            <a:p>
              <a:endParaRPr/>
            </a:p>
          </p:txBody>
        </p:sp>
        <p:sp>
          <p:nvSpPr>
            <p:cNvPr id="63" name="object 10">
              <a:extLst>
                <a:ext uri="{FF2B5EF4-FFF2-40B4-BE49-F238E27FC236}">
                  <a16:creationId xmlns:a16="http://schemas.microsoft.com/office/drawing/2014/main" id="{0510D2EC-A71E-5248-875A-9E734ACDE9E7}"/>
                </a:ext>
              </a:extLst>
            </p:cNvPr>
            <p:cNvSpPr/>
            <p:nvPr/>
          </p:nvSpPr>
          <p:spPr>
            <a:xfrm>
              <a:off x="18261610"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64" name="object 11">
              <a:extLst>
                <a:ext uri="{FF2B5EF4-FFF2-40B4-BE49-F238E27FC236}">
                  <a16:creationId xmlns:a16="http://schemas.microsoft.com/office/drawing/2014/main" id="{00003A82-A8D8-4946-A2FE-151872D24A0D}"/>
                </a:ext>
              </a:extLst>
            </p:cNvPr>
            <p:cNvSpPr/>
            <p:nvPr/>
          </p:nvSpPr>
          <p:spPr>
            <a:xfrm>
              <a:off x="13788576"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5" name="object 12">
              <a:extLst>
                <a:ext uri="{FF2B5EF4-FFF2-40B4-BE49-F238E27FC236}">
                  <a16:creationId xmlns:a16="http://schemas.microsoft.com/office/drawing/2014/main" id="{2E7A9E87-646F-954A-A25B-73D09AF5CD97}"/>
                </a:ext>
              </a:extLst>
            </p:cNvPr>
            <p:cNvSpPr/>
            <p:nvPr/>
          </p:nvSpPr>
          <p:spPr>
            <a:xfrm>
              <a:off x="19723173"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6" name="object 13">
              <a:extLst>
                <a:ext uri="{FF2B5EF4-FFF2-40B4-BE49-F238E27FC236}">
                  <a16:creationId xmlns:a16="http://schemas.microsoft.com/office/drawing/2014/main" id="{4A27ADFE-F218-1B4A-809E-4320DF9C97B4}"/>
                </a:ext>
              </a:extLst>
            </p:cNvPr>
            <p:cNvSpPr/>
            <p:nvPr/>
          </p:nvSpPr>
          <p:spPr>
            <a:xfrm>
              <a:off x="14830765" y="5664881"/>
              <a:ext cx="0" cy="1367790"/>
            </a:xfrm>
            <a:custGeom>
              <a:avLst/>
              <a:gdLst/>
              <a:ahLst/>
              <a:cxnLst/>
              <a:rect l="l" t="t" r="r" b="b"/>
              <a:pathLst>
                <a:path h="1367790">
                  <a:moveTo>
                    <a:pt x="0" y="1367591"/>
                  </a:moveTo>
                  <a:lnTo>
                    <a:pt x="0" y="0"/>
                  </a:lnTo>
                </a:path>
              </a:pathLst>
            </a:custGeom>
            <a:ln w="18460">
              <a:solidFill>
                <a:schemeClr val="accent1"/>
              </a:solidFill>
            </a:ln>
          </p:spPr>
          <p:txBody>
            <a:bodyPr wrap="square" lIns="0" tIns="0" rIns="0" bIns="0" rtlCol="0"/>
            <a:lstStyle/>
            <a:p>
              <a:endParaRPr/>
            </a:p>
          </p:txBody>
        </p:sp>
        <p:sp>
          <p:nvSpPr>
            <p:cNvPr id="67" name="object 14">
              <a:extLst>
                <a:ext uri="{FF2B5EF4-FFF2-40B4-BE49-F238E27FC236}">
                  <a16:creationId xmlns:a16="http://schemas.microsoft.com/office/drawing/2014/main" id="{6F5A039D-511F-9447-B200-3F6C26112F42}"/>
                </a:ext>
              </a:extLst>
            </p:cNvPr>
            <p:cNvSpPr/>
            <p:nvPr/>
          </p:nvSpPr>
          <p:spPr>
            <a:xfrm>
              <a:off x="16253153" y="5628289"/>
              <a:ext cx="0" cy="2120265"/>
            </a:xfrm>
            <a:custGeom>
              <a:avLst/>
              <a:gdLst/>
              <a:ahLst/>
              <a:cxnLst/>
              <a:rect l="l" t="t" r="r" b="b"/>
              <a:pathLst>
                <a:path h="2120265">
                  <a:moveTo>
                    <a:pt x="0" y="2120165"/>
                  </a:moveTo>
                  <a:lnTo>
                    <a:pt x="0" y="0"/>
                  </a:lnTo>
                </a:path>
              </a:pathLst>
            </a:custGeom>
            <a:ln w="13695">
              <a:solidFill>
                <a:schemeClr val="accent1"/>
              </a:solidFill>
            </a:ln>
          </p:spPr>
          <p:txBody>
            <a:bodyPr wrap="square" lIns="0" tIns="0" rIns="0" bIns="0" rtlCol="0"/>
            <a:lstStyle/>
            <a:p>
              <a:endParaRPr/>
            </a:p>
          </p:txBody>
        </p:sp>
        <p:sp>
          <p:nvSpPr>
            <p:cNvPr id="68" name="object 15">
              <a:extLst>
                <a:ext uri="{FF2B5EF4-FFF2-40B4-BE49-F238E27FC236}">
                  <a16:creationId xmlns:a16="http://schemas.microsoft.com/office/drawing/2014/main" id="{5F695F29-C382-AA46-9441-79AFBB33D895}"/>
                </a:ext>
              </a:extLst>
            </p:cNvPr>
            <p:cNvSpPr/>
            <p:nvPr/>
          </p:nvSpPr>
          <p:spPr>
            <a:xfrm>
              <a:off x="14198365" y="5628289"/>
              <a:ext cx="0" cy="1638935"/>
            </a:xfrm>
            <a:custGeom>
              <a:avLst/>
              <a:gdLst/>
              <a:ahLst/>
              <a:cxnLst/>
              <a:rect l="l" t="t" r="r" b="b"/>
              <a:pathLst>
                <a:path h="1638934">
                  <a:moveTo>
                    <a:pt x="0" y="1638505"/>
                  </a:moveTo>
                  <a:lnTo>
                    <a:pt x="0" y="0"/>
                  </a:lnTo>
                </a:path>
              </a:pathLst>
            </a:custGeom>
            <a:ln w="13695">
              <a:solidFill>
                <a:schemeClr val="accent1"/>
              </a:solidFill>
            </a:ln>
          </p:spPr>
          <p:txBody>
            <a:bodyPr wrap="square" lIns="0" tIns="0" rIns="0" bIns="0" rtlCol="0"/>
            <a:lstStyle/>
            <a:p>
              <a:endParaRPr/>
            </a:p>
          </p:txBody>
        </p:sp>
        <p:sp>
          <p:nvSpPr>
            <p:cNvPr id="69" name="object 16">
              <a:extLst>
                <a:ext uri="{FF2B5EF4-FFF2-40B4-BE49-F238E27FC236}">
                  <a16:creationId xmlns:a16="http://schemas.microsoft.com/office/drawing/2014/main" id="{CF57C7E7-236E-5747-BC21-2B7A4B310971}"/>
                </a:ext>
              </a:extLst>
            </p:cNvPr>
            <p:cNvSpPr/>
            <p:nvPr/>
          </p:nvSpPr>
          <p:spPr>
            <a:xfrm>
              <a:off x="17238634" y="5628290"/>
              <a:ext cx="0" cy="1367790"/>
            </a:xfrm>
            <a:custGeom>
              <a:avLst/>
              <a:gdLst/>
              <a:ahLst/>
              <a:cxnLst/>
              <a:rect l="l" t="t" r="r" b="b"/>
              <a:pathLst>
                <a:path h="1367790">
                  <a:moveTo>
                    <a:pt x="0" y="1367591"/>
                  </a:moveTo>
                  <a:lnTo>
                    <a:pt x="0" y="0"/>
                  </a:lnTo>
                </a:path>
              </a:pathLst>
            </a:custGeom>
            <a:ln w="7737">
              <a:solidFill>
                <a:schemeClr val="accent1"/>
              </a:solidFill>
            </a:ln>
          </p:spPr>
          <p:txBody>
            <a:bodyPr wrap="square" lIns="0" tIns="0" rIns="0" bIns="0" rtlCol="0"/>
            <a:lstStyle/>
            <a:p>
              <a:endParaRPr/>
            </a:p>
          </p:txBody>
        </p:sp>
        <p:sp>
          <p:nvSpPr>
            <p:cNvPr id="70" name="object 17">
              <a:extLst>
                <a:ext uri="{FF2B5EF4-FFF2-40B4-BE49-F238E27FC236}">
                  <a16:creationId xmlns:a16="http://schemas.microsoft.com/office/drawing/2014/main" id="{CC2F267F-D852-5644-A8EB-E3C0A50285D5}"/>
                </a:ext>
              </a:extLst>
            </p:cNvPr>
            <p:cNvSpPr/>
            <p:nvPr/>
          </p:nvSpPr>
          <p:spPr>
            <a:xfrm>
              <a:off x="17336739" y="4738307"/>
              <a:ext cx="0" cy="1367790"/>
            </a:xfrm>
            <a:custGeom>
              <a:avLst/>
              <a:gdLst/>
              <a:ahLst/>
              <a:cxnLst/>
              <a:rect l="l" t="t" r="r" b="b"/>
              <a:pathLst>
                <a:path h="1367789">
                  <a:moveTo>
                    <a:pt x="0" y="1367581"/>
                  </a:moveTo>
                  <a:lnTo>
                    <a:pt x="0" y="0"/>
                  </a:lnTo>
                </a:path>
              </a:pathLst>
            </a:custGeom>
            <a:ln w="37506">
              <a:solidFill>
                <a:schemeClr val="accent1"/>
              </a:solidFill>
            </a:ln>
          </p:spPr>
          <p:txBody>
            <a:bodyPr wrap="square" lIns="0" tIns="0" rIns="0" bIns="0" rtlCol="0"/>
            <a:lstStyle/>
            <a:p>
              <a:endParaRPr/>
            </a:p>
          </p:txBody>
        </p:sp>
        <p:sp>
          <p:nvSpPr>
            <p:cNvPr id="71" name="object 18">
              <a:extLst>
                <a:ext uri="{FF2B5EF4-FFF2-40B4-BE49-F238E27FC236}">
                  <a16:creationId xmlns:a16="http://schemas.microsoft.com/office/drawing/2014/main" id="{3D4CEAB5-907E-354D-8BBC-52D2B8327B31}"/>
                </a:ext>
              </a:extLst>
            </p:cNvPr>
            <p:cNvSpPr/>
            <p:nvPr/>
          </p:nvSpPr>
          <p:spPr>
            <a:xfrm>
              <a:off x="16334886" y="4083645"/>
              <a:ext cx="0" cy="1825625"/>
            </a:xfrm>
            <a:custGeom>
              <a:avLst/>
              <a:gdLst/>
              <a:ahLst/>
              <a:cxnLst/>
              <a:rect l="l" t="t" r="r" b="b"/>
              <a:pathLst>
                <a:path h="1825625">
                  <a:moveTo>
                    <a:pt x="0" y="1825002"/>
                  </a:moveTo>
                  <a:lnTo>
                    <a:pt x="0" y="0"/>
                  </a:lnTo>
                </a:path>
              </a:pathLst>
            </a:custGeom>
            <a:ln w="32742">
              <a:solidFill>
                <a:schemeClr val="accent1"/>
              </a:solidFill>
            </a:ln>
          </p:spPr>
          <p:txBody>
            <a:bodyPr wrap="square" lIns="0" tIns="0" rIns="0" bIns="0" rtlCol="0"/>
            <a:lstStyle/>
            <a:p>
              <a:endParaRPr/>
            </a:p>
          </p:txBody>
        </p:sp>
        <p:sp>
          <p:nvSpPr>
            <p:cNvPr id="72" name="object 19">
              <a:extLst>
                <a:ext uri="{FF2B5EF4-FFF2-40B4-BE49-F238E27FC236}">
                  <a16:creationId xmlns:a16="http://schemas.microsoft.com/office/drawing/2014/main" id="{31417C22-3690-3742-9682-F5F58C88724E}"/>
                </a:ext>
              </a:extLst>
            </p:cNvPr>
            <p:cNvSpPr/>
            <p:nvPr/>
          </p:nvSpPr>
          <p:spPr>
            <a:xfrm>
              <a:off x="15884107" y="5422101"/>
              <a:ext cx="0" cy="1367790"/>
            </a:xfrm>
            <a:custGeom>
              <a:avLst/>
              <a:gdLst/>
              <a:ahLst/>
              <a:cxnLst/>
              <a:rect l="l" t="t" r="r" b="b"/>
              <a:pathLst>
                <a:path h="1367790">
                  <a:moveTo>
                    <a:pt x="0" y="1367581"/>
                  </a:moveTo>
                  <a:lnTo>
                    <a:pt x="0" y="0"/>
                  </a:lnTo>
                </a:path>
              </a:pathLst>
            </a:custGeom>
            <a:ln w="32742">
              <a:solidFill>
                <a:schemeClr val="accent1"/>
              </a:solidFill>
            </a:ln>
          </p:spPr>
          <p:txBody>
            <a:bodyPr wrap="square" lIns="0" tIns="0" rIns="0" bIns="0" rtlCol="0"/>
            <a:lstStyle/>
            <a:p>
              <a:endParaRPr/>
            </a:p>
          </p:txBody>
        </p:sp>
        <p:sp>
          <p:nvSpPr>
            <p:cNvPr id="73" name="object 20">
              <a:extLst>
                <a:ext uri="{FF2B5EF4-FFF2-40B4-BE49-F238E27FC236}">
                  <a16:creationId xmlns:a16="http://schemas.microsoft.com/office/drawing/2014/main" id="{DABB4064-C1A1-9F42-94FD-38CFE3331A7A}"/>
                </a:ext>
              </a:extLst>
            </p:cNvPr>
            <p:cNvSpPr/>
            <p:nvPr/>
          </p:nvSpPr>
          <p:spPr>
            <a:xfrm>
              <a:off x="14896851" y="4483837"/>
              <a:ext cx="0" cy="1367790"/>
            </a:xfrm>
            <a:custGeom>
              <a:avLst/>
              <a:gdLst/>
              <a:ahLst/>
              <a:cxnLst/>
              <a:rect l="l" t="t" r="r" b="b"/>
              <a:pathLst>
                <a:path h="1367789">
                  <a:moveTo>
                    <a:pt x="0" y="1367581"/>
                  </a:moveTo>
                  <a:lnTo>
                    <a:pt x="0" y="0"/>
                  </a:lnTo>
                </a:path>
              </a:pathLst>
            </a:custGeom>
            <a:ln w="26794">
              <a:solidFill>
                <a:schemeClr val="accent1"/>
              </a:solidFill>
            </a:ln>
          </p:spPr>
          <p:txBody>
            <a:bodyPr wrap="square" lIns="0" tIns="0" rIns="0" bIns="0" rtlCol="0"/>
            <a:lstStyle/>
            <a:p>
              <a:endParaRPr/>
            </a:p>
          </p:txBody>
        </p:sp>
        <p:sp>
          <p:nvSpPr>
            <p:cNvPr id="74" name="object 21">
              <a:extLst>
                <a:ext uri="{FF2B5EF4-FFF2-40B4-BE49-F238E27FC236}">
                  <a16:creationId xmlns:a16="http://schemas.microsoft.com/office/drawing/2014/main" id="{80E89B1B-8A92-3848-8A50-1F65449BC0E6}"/>
                </a:ext>
              </a:extLst>
            </p:cNvPr>
            <p:cNvSpPr/>
            <p:nvPr/>
          </p:nvSpPr>
          <p:spPr>
            <a:xfrm>
              <a:off x="13823475"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75" name="object 22">
              <a:extLst>
                <a:ext uri="{FF2B5EF4-FFF2-40B4-BE49-F238E27FC236}">
                  <a16:creationId xmlns:a16="http://schemas.microsoft.com/office/drawing/2014/main" id="{62EEBB27-1388-1E46-8386-E27D84C15447}"/>
                </a:ext>
              </a:extLst>
            </p:cNvPr>
            <p:cNvSpPr/>
            <p:nvPr/>
          </p:nvSpPr>
          <p:spPr>
            <a:xfrm>
              <a:off x="19859887"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76" name="object 23">
              <a:extLst>
                <a:ext uri="{FF2B5EF4-FFF2-40B4-BE49-F238E27FC236}">
                  <a16:creationId xmlns:a16="http://schemas.microsoft.com/office/drawing/2014/main" id="{4CBC4500-76B5-BE4C-A136-E5E1A4547121}"/>
                </a:ext>
              </a:extLst>
            </p:cNvPr>
            <p:cNvSpPr/>
            <p:nvPr/>
          </p:nvSpPr>
          <p:spPr>
            <a:xfrm>
              <a:off x="6366464" y="4738306"/>
              <a:ext cx="0" cy="1170940"/>
            </a:xfrm>
            <a:custGeom>
              <a:avLst/>
              <a:gdLst/>
              <a:ahLst/>
              <a:cxnLst/>
              <a:rect l="l" t="t" r="r" b="b"/>
              <a:pathLst>
                <a:path h="1170939">
                  <a:moveTo>
                    <a:pt x="0" y="1170341"/>
                  </a:moveTo>
                  <a:lnTo>
                    <a:pt x="0" y="0"/>
                  </a:lnTo>
                </a:path>
              </a:pathLst>
            </a:custGeom>
            <a:ln w="10125">
              <a:solidFill>
                <a:schemeClr val="accent1"/>
              </a:solidFill>
            </a:ln>
          </p:spPr>
          <p:txBody>
            <a:bodyPr wrap="square" lIns="0" tIns="0" rIns="0" bIns="0" rtlCol="0"/>
            <a:lstStyle/>
            <a:p>
              <a:endParaRPr/>
            </a:p>
          </p:txBody>
        </p:sp>
        <p:sp>
          <p:nvSpPr>
            <p:cNvPr id="77" name="object 24">
              <a:extLst>
                <a:ext uri="{FF2B5EF4-FFF2-40B4-BE49-F238E27FC236}">
                  <a16:creationId xmlns:a16="http://schemas.microsoft.com/office/drawing/2014/main" id="{66CDEB0C-3566-4D45-9173-B6CB35F86EA4}"/>
                </a:ext>
              </a:extLst>
            </p:cNvPr>
            <p:cNvSpPr/>
            <p:nvPr/>
          </p:nvSpPr>
          <p:spPr>
            <a:xfrm>
              <a:off x="18313743" y="4270142"/>
              <a:ext cx="0" cy="1638935"/>
            </a:xfrm>
            <a:custGeom>
              <a:avLst/>
              <a:gdLst/>
              <a:ahLst/>
              <a:cxnLst/>
              <a:rect l="l" t="t" r="r" b="b"/>
              <a:pathLst>
                <a:path h="1638935">
                  <a:moveTo>
                    <a:pt x="0" y="1638505"/>
                  </a:moveTo>
                  <a:lnTo>
                    <a:pt x="0" y="0"/>
                  </a:lnTo>
                </a:path>
              </a:pathLst>
            </a:custGeom>
            <a:ln w="10125">
              <a:solidFill>
                <a:schemeClr val="accent1"/>
              </a:solidFill>
            </a:ln>
          </p:spPr>
          <p:txBody>
            <a:bodyPr wrap="square" lIns="0" tIns="0" rIns="0" bIns="0" rtlCol="0"/>
            <a:lstStyle/>
            <a:p>
              <a:endParaRPr/>
            </a:p>
          </p:txBody>
        </p:sp>
        <p:sp>
          <p:nvSpPr>
            <p:cNvPr id="78" name="object 25">
              <a:extLst>
                <a:ext uri="{FF2B5EF4-FFF2-40B4-BE49-F238E27FC236}">
                  <a16:creationId xmlns:a16="http://schemas.microsoft.com/office/drawing/2014/main" id="{2E837B53-1EF7-8744-A427-F95623B3BB33}"/>
                </a:ext>
              </a:extLst>
            </p:cNvPr>
            <p:cNvSpPr/>
            <p:nvPr/>
          </p:nvSpPr>
          <p:spPr>
            <a:xfrm>
              <a:off x="240378"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79" name="object 26">
              <a:extLst>
                <a:ext uri="{FF2B5EF4-FFF2-40B4-BE49-F238E27FC236}">
                  <a16:creationId xmlns:a16="http://schemas.microsoft.com/office/drawing/2014/main" id="{6B29EA59-8629-E144-915F-72688335EA8B}"/>
                </a:ext>
              </a:extLst>
            </p:cNvPr>
            <p:cNvSpPr/>
            <p:nvPr/>
          </p:nvSpPr>
          <p:spPr>
            <a:xfrm>
              <a:off x="240379" y="4541066"/>
              <a:ext cx="0" cy="1367790"/>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a:p>
          </p:txBody>
        </p:sp>
        <p:sp>
          <p:nvSpPr>
            <p:cNvPr id="80" name="object 27">
              <a:extLst>
                <a:ext uri="{FF2B5EF4-FFF2-40B4-BE49-F238E27FC236}">
                  <a16:creationId xmlns:a16="http://schemas.microsoft.com/office/drawing/2014/main" id="{AF73F3F9-2068-704D-87A5-24F775D15D67}"/>
                </a:ext>
              </a:extLst>
            </p:cNvPr>
            <p:cNvSpPr/>
            <p:nvPr/>
          </p:nvSpPr>
          <p:spPr>
            <a:xfrm>
              <a:off x="5945333" y="4334946"/>
              <a:ext cx="0" cy="1574165"/>
            </a:xfrm>
            <a:custGeom>
              <a:avLst/>
              <a:gdLst/>
              <a:ahLst/>
              <a:cxnLst/>
              <a:rect l="l" t="t" r="r" b="b"/>
              <a:pathLst>
                <a:path h="1574164">
                  <a:moveTo>
                    <a:pt x="0" y="1573700"/>
                  </a:moveTo>
                  <a:lnTo>
                    <a:pt x="0" y="0"/>
                  </a:lnTo>
                </a:path>
              </a:pathLst>
            </a:custGeom>
            <a:ln w="8931">
              <a:solidFill>
                <a:schemeClr val="accent1"/>
              </a:solidFill>
            </a:ln>
          </p:spPr>
          <p:txBody>
            <a:bodyPr wrap="square" lIns="0" tIns="0" rIns="0" bIns="0" rtlCol="0"/>
            <a:lstStyle/>
            <a:p>
              <a:endParaRPr/>
            </a:p>
          </p:txBody>
        </p:sp>
        <p:sp>
          <p:nvSpPr>
            <p:cNvPr id="81" name="object 28">
              <a:extLst>
                <a:ext uri="{FF2B5EF4-FFF2-40B4-BE49-F238E27FC236}">
                  <a16:creationId xmlns:a16="http://schemas.microsoft.com/office/drawing/2014/main" id="{A86B55A8-AD85-8148-87D5-A2371C99D8D2}"/>
                </a:ext>
              </a:extLst>
            </p:cNvPr>
            <p:cNvSpPr/>
            <p:nvPr/>
          </p:nvSpPr>
          <p:spPr>
            <a:xfrm>
              <a:off x="647602" y="4541066"/>
              <a:ext cx="0" cy="1367790"/>
            </a:xfrm>
            <a:custGeom>
              <a:avLst/>
              <a:gdLst/>
              <a:ahLst/>
              <a:cxnLst/>
              <a:rect l="l" t="t" r="r" b="b"/>
              <a:pathLst>
                <a:path h="1367789">
                  <a:moveTo>
                    <a:pt x="0" y="1367581"/>
                  </a:moveTo>
                  <a:lnTo>
                    <a:pt x="0" y="0"/>
                  </a:lnTo>
                </a:path>
              </a:pathLst>
            </a:custGeom>
            <a:ln w="7737">
              <a:solidFill>
                <a:schemeClr val="accent1"/>
              </a:solidFill>
            </a:ln>
          </p:spPr>
          <p:txBody>
            <a:bodyPr wrap="square" lIns="0" tIns="0" rIns="0" bIns="0" rtlCol="0"/>
            <a:lstStyle/>
            <a:p>
              <a:endParaRPr/>
            </a:p>
          </p:txBody>
        </p:sp>
      </p:grpSp>
      <p:sp>
        <p:nvSpPr>
          <p:cNvPr id="82" name="Slide Number Placeholder 5">
            <a:extLst>
              <a:ext uri="{FF2B5EF4-FFF2-40B4-BE49-F238E27FC236}">
                <a16:creationId xmlns:a16="http://schemas.microsoft.com/office/drawing/2014/main" id="{B9E44DC8-AB7C-394C-8E38-489C44522C83}"/>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3966741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Text-Blue-Streamline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CA50B3-B544-8050-7B46-896A323F55C8}"/>
              </a:ext>
            </a:extLst>
          </p:cNvPr>
          <p:cNvSpPr/>
          <p:nvPr userDrawn="1"/>
        </p:nvSpPr>
        <p:spPr>
          <a:xfrm>
            <a:off x="0" y="6955"/>
            <a:ext cx="12192000" cy="406138"/>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248545" y="2000251"/>
            <a:ext cx="5847455" cy="413340"/>
          </a:xfrm>
        </p:spPr>
        <p:txBody>
          <a:bodyPr lIns="0" tIns="0" rIns="0" bIns="0">
            <a:noAutofit/>
          </a:bodyPr>
          <a:lstStyle>
            <a:lvl1pPr marL="0" indent="0">
              <a:buNone/>
              <a:defRPr lang="en-US" sz="2000" b="1" i="0" kern="1200" dirty="0">
                <a:solidFill>
                  <a:schemeClr val="accent2"/>
                </a:solidFill>
                <a:latin typeface="Obviously Wide Medi" pitchFamily="82"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Add Section Header</a:t>
            </a:r>
          </a:p>
        </p:txBody>
      </p:sp>
      <p:sp>
        <p:nvSpPr>
          <p:cNvPr id="13" name="Text Placeholder 12">
            <a:extLst>
              <a:ext uri="{FF2B5EF4-FFF2-40B4-BE49-F238E27FC236}">
                <a16:creationId xmlns:a16="http://schemas.microsoft.com/office/drawing/2014/main" id="{B7C3301D-52FD-F645-BC99-260737FC0B54}"/>
              </a:ext>
            </a:extLst>
          </p:cNvPr>
          <p:cNvSpPr>
            <a:spLocks noGrp="1"/>
          </p:cNvSpPr>
          <p:nvPr>
            <p:ph type="body" sz="quarter" idx="20" hasCustomPrompt="1"/>
          </p:nvPr>
        </p:nvSpPr>
        <p:spPr>
          <a:xfrm>
            <a:off x="268929" y="2629393"/>
            <a:ext cx="5473503"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14" name="Text Placeholder 12">
            <a:extLst>
              <a:ext uri="{FF2B5EF4-FFF2-40B4-BE49-F238E27FC236}">
                <a16:creationId xmlns:a16="http://schemas.microsoft.com/office/drawing/2014/main" id="{A3C8757A-241D-0240-807A-D467571482BB}"/>
              </a:ext>
            </a:extLst>
          </p:cNvPr>
          <p:cNvSpPr>
            <a:spLocks noGrp="1"/>
          </p:cNvSpPr>
          <p:nvPr>
            <p:ph type="body" sz="quarter" idx="21" hasCustomPrompt="1"/>
          </p:nvPr>
        </p:nvSpPr>
        <p:spPr>
          <a:xfrm>
            <a:off x="6145947" y="2629393"/>
            <a:ext cx="5168229"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15" name="Title 1">
            <a:extLst>
              <a:ext uri="{FF2B5EF4-FFF2-40B4-BE49-F238E27FC236}">
                <a16:creationId xmlns:a16="http://schemas.microsoft.com/office/drawing/2014/main" id="{9C851DD2-137B-174A-8657-C360631E4145}"/>
              </a:ext>
            </a:extLst>
          </p:cNvPr>
          <p:cNvSpPr>
            <a:spLocks noGrp="1"/>
          </p:cNvSpPr>
          <p:nvPr>
            <p:ph type="title" hasCustomPrompt="1"/>
          </p:nvPr>
        </p:nvSpPr>
        <p:spPr>
          <a:xfrm>
            <a:off x="1090420" y="261791"/>
            <a:ext cx="10820622" cy="724109"/>
          </a:xfrm>
        </p:spPr>
        <p:txBody>
          <a:bodyPr lIns="0" tIns="0" rIns="0" bIns="0" anchor="b" anchorCtr="0">
            <a:noAutofit/>
          </a:bodyPr>
          <a:lstStyle>
            <a:lvl1pPr algn="l" defTabSz="914400" rtl="0" eaLnBrk="1" latinLnBrk="0" hangingPunct="1">
              <a:lnSpc>
                <a:spcPct val="90000"/>
              </a:lnSpc>
              <a:spcBef>
                <a:spcPct val="0"/>
              </a:spcBef>
              <a:buNone/>
              <a:defRPr lang="en-US" sz="2400" b="1" i="0" kern="1200" spc="100" baseline="0" dirty="0">
                <a:solidFill>
                  <a:schemeClr val="accent2"/>
                </a:solidFill>
                <a:latin typeface="Obviously Wide Lght" pitchFamily="82" charset="77"/>
                <a:ea typeface="+mj-ea"/>
                <a:cs typeface="+mj-cs"/>
              </a:defRPr>
            </a:lvl1pPr>
          </a:lstStyle>
          <a:p>
            <a:r>
              <a:rPr lang="en-US" dirty="0"/>
              <a:t>CLICK TO ADD TITLE</a:t>
            </a:r>
          </a:p>
        </p:txBody>
      </p:sp>
      <p:grpSp>
        <p:nvGrpSpPr>
          <p:cNvPr id="47" name="Group 46">
            <a:extLst>
              <a:ext uri="{FF2B5EF4-FFF2-40B4-BE49-F238E27FC236}">
                <a16:creationId xmlns:a16="http://schemas.microsoft.com/office/drawing/2014/main" id="{6A8CCB4F-EB6E-7C49-BFF4-BFE193A492BA}"/>
              </a:ext>
            </a:extLst>
          </p:cNvPr>
          <p:cNvGrpSpPr/>
          <p:nvPr userDrawn="1"/>
        </p:nvGrpSpPr>
        <p:grpSpPr>
          <a:xfrm>
            <a:off x="11479694" y="484771"/>
            <a:ext cx="712306" cy="5410029"/>
            <a:chOff x="11492959" y="484771"/>
            <a:chExt cx="712306" cy="5410029"/>
          </a:xfrm>
        </p:grpSpPr>
        <p:grpSp>
          <p:nvGrpSpPr>
            <p:cNvPr id="48" name="Group 47">
              <a:extLst>
                <a:ext uri="{FF2B5EF4-FFF2-40B4-BE49-F238E27FC236}">
                  <a16:creationId xmlns:a16="http://schemas.microsoft.com/office/drawing/2014/main" id="{4D52C820-4118-5844-B4C6-0F6ECAAE10C5}"/>
                </a:ext>
              </a:extLst>
            </p:cNvPr>
            <p:cNvGrpSpPr/>
            <p:nvPr userDrawn="1"/>
          </p:nvGrpSpPr>
          <p:grpSpPr>
            <a:xfrm>
              <a:off x="11492959" y="484771"/>
              <a:ext cx="712305" cy="98641"/>
              <a:chOff x="11492959" y="484771"/>
              <a:chExt cx="712305" cy="98641"/>
            </a:xfrm>
          </p:grpSpPr>
          <p:sp>
            <p:nvSpPr>
              <p:cNvPr id="65" name="object 12">
                <a:extLst>
                  <a:ext uri="{FF2B5EF4-FFF2-40B4-BE49-F238E27FC236}">
                    <a16:creationId xmlns:a16="http://schemas.microsoft.com/office/drawing/2014/main" id="{BE12A101-DF84-F747-9771-CB4355965664}"/>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6" name="object 22">
                <a:extLst>
                  <a:ext uri="{FF2B5EF4-FFF2-40B4-BE49-F238E27FC236}">
                    <a16:creationId xmlns:a16="http://schemas.microsoft.com/office/drawing/2014/main" id="{E18BFEC0-9622-8C4B-BEAB-155F3A86A4F5}"/>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9" name="Group 48">
              <a:extLst>
                <a:ext uri="{FF2B5EF4-FFF2-40B4-BE49-F238E27FC236}">
                  <a16:creationId xmlns:a16="http://schemas.microsoft.com/office/drawing/2014/main" id="{CDDA3EA8-5304-8E4F-9EF0-3B226B876524}"/>
                </a:ext>
              </a:extLst>
            </p:cNvPr>
            <p:cNvGrpSpPr/>
            <p:nvPr userDrawn="1"/>
          </p:nvGrpSpPr>
          <p:grpSpPr>
            <a:xfrm>
              <a:off x="11492959" y="837460"/>
              <a:ext cx="712305" cy="112876"/>
              <a:chOff x="11492959" y="837460"/>
              <a:chExt cx="712305" cy="112876"/>
            </a:xfrm>
          </p:grpSpPr>
          <p:sp>
            <p:nvSpPr>
              <p:cNvPr id="62" name="object 10">
                <a:extLst>
                  <a:ext uri="{FF2B5EF4-FFF2-40B4-BE49-F238E27FC236}">
                    <a16:creationId xmlns:a16="http://schemas.microsoft.com/office/drawing/2014/main" id="{E0E1BB06-EA7B-E14F-BAD7-BDCB1A94219C}"/>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63" name="object 10">
                <a:extLst>
                  <a:ext uri="{FF2B5EF4-FFF2-40B4-BE49-F238E27FC236}">
                    <a16:creationId xmlns:a16="http://schemas.microsoft.com/office/drawing/2014/main" id="{CBE47FDE-FF02-074A-B9DB-F0F4661EBE52}"/>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64" name="object 22">
                <a:extLst>
                  <a:ext uri="{FF2B5EF4-FFF2-40B4-BE49-F238E27FC236}">
                    <a16:creationId xmlns:a16="http://schemas.microsoft.com/office/drawing/2014/main" id="{0B497DC5-24D2-7E47-B359-40C9E161FE76}"/>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50" name="Group 49">
              <a:extLst>
                <a:ext uri="{FF2B5EF4-FFF2-40B4-BE49-F238E27FC236}">
                  <a16:creationId xmlns:a16="http://schemas.microsoft.com/office/drawing/2014/main" id="{A08C2A0C-61DC-AD43-8303-E68852FB5C2C}"/>
                </a:ext>
              </a:extLst>
            </p:cNvPr>
            <p:cNvGrpSpPr/>
            <p:nvPr userDrawn="1"/>
          </p:nvGrpSpPr>
          <p:grpSpPr>
            <a:xfrm>
              <a:off x="11492959" y="1459641"/>
              <a:ext cx="712305" cy="18623"/>
              <a:chOff x="11492959" y="1459641"/>
              <a:chExt cx="712305" cy="18623"/>
            </a:xfrm>
          </p:grpSpPr>
          <p:sp>
            <p:nvSpPr>
              <p:cNvPr id="60" name="object 10">
                <a:extLst>
                  <a:ext uri="{FF2B5EF4-FFF2-40B4-BE49-F238E27FC236}">
                    <a16:creationId xmlns:a16="http://schemas.microsoft.com/office/drawing/2014/main" id="{A819BBCB-D1B4-3148-95C0-DB1885048F31}"/>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61" name="object 22">
                <a:extLst>
                  <a:ext uri="{FF2B5EF4-FFF2-40B4-BE49-F238E27FC236}">
                    <a16:creationId xmlns:a16="http://schemas.microsoft.com/office/drawing/2014/main" id="{CC15F2B0-424E-FA43-A735-194F8572DBE7}"/>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51" name="Group 50">
              <a:extLst>
                <a:ext uri="{FF2B5EF4-FFF2-40B4-BE49-F238E27FC236}">
                  <a16:creationId xmlns:a16="http://schemas.microsoft.com/office/drawing/2014/main" id="{99316C53-414D-5E4C-9A57-1C645317124C}"/>
                </a:ext>
              </a:extLst>
            </p:cNvPr>
            <p:cNvGrpSpPr/>
            <p:nvPr userDrawn="1"/>
          </p:nvGrpSpPr>
          <p:grpSpPr>
            <a:xfrm>
              <a:off x="11492959" y="2418879"/>
              <a:ext cx="712305" cy="126395"/>
              <a:chOff x="11492959" y="2418879"/>
              <a:chExt cx="712305" cy="126395"/>
            </a:xfrm>
          </p:grpSpPr>
          <p:sp>
            <p:nvSpPr>
              <p:cNvPr id="58" name="object 10">
                <a:extLst>
                  <a:ext uri="{FF2B5EF4-FFF2-40B4-BE49-F238E27FC236}">
                    <a16:creationId xmlns:a16="http://schemas.microsoft.com/office/drawing/2014/main" id="{53E70FBD-0E5F-FB46-8A99-2E5007564159}"/>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9" name="object 22">
                <a:extLst>
                  <a:ext uri="{FF2B5EF4-FFF2-40B4-BE49-F238E27FC236}">
                    <a16:creationId xmlns:a16="http://schemas.microsoft.com/office/drawing/2014/main" id="{C686AC97-6BE7-3240-8B47-2F6DDE516FC9}"/>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52" name="object 22">
              <a:extLst>
                <a:ext uri="{FF2B5EF4-FFF2-40B4-BE49-F238E27FC236}">
                  <a16:creationId xmlns:a16="http://schemas.microsoft.com/office/drawing/2014/main" id="{9E29B2C6-4C96-1E4E-A6E7-0BE771074BC9}"/>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53" name="Group 52">
              <a:extLst>
                <a:ext uri="{FF2B5EF4-FFF2-40B4-BE49-F238E27FC236}">
                  <a16:creationId xmlns:a16="http://schemas.microsoft.com/office/drawing/2014/main" id="{8D91ADF0-2698-4440-B2A7-94FF113F28CC}"/>
                </a:ext>
              </a:extLst>
            </p:cNvPr>
            <p:cNvGrpSpPr/>
            <p:nvPr userDrawn="1"/>
          </p:nvGrpSpPr>
          <p:grpSpPr>
            <a:xfrm>
              <a:off x="11492959" y="5160951"/>
              <a:ext cx="712305" cy="70754"/>
              <a:chOff x="11492959" y="5160951"/>
              <a:chExt cx="712305" cy="70754"/>
            </a:xfrm>
          </p:grpSpPr>
          <p:sp>
            <p:nvSpPr>
              <p:cNvPr id="56" name="object 22">
                <a:extLst>
                  <a:ext uri="{FF2B5EF4-FFF2-40B4-BE49-F238E27FC236}">
                    <a16:creationId xmlns:a16="http://schemas.microsoft.com/office/drawing/2014/main" id="{557CF4E5-A2DD-AE42-859E-1C502965D5D4}"/>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7" name="object 10">
                <a:extLst>
                  <a:ext uri="{FF2B5EF4-FFF2-40B4-BE49-F238E27FC236}">
                    <a16:creationId xmlns:a16="http://schemas.microsoft.com/office/drawing/2014/main" id="{AA98D139-27CF-A046-90AC-6A2205B70887}"/>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54" name="object 22">
              <a:extLst>
                <a:ext uri="{FF2B5EF4-FFF2-40B4-BE49-F238E27FC236}">
                  <a16:creationId xmlns:a16="http://schemas.microsoft.com/office/drawing/2014/main" id="{9B673621-43F3-6D40-A227-317FA2F08BF4}"/>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5" name="object 10">
              <a:extLst>
                <a:ext uri="{FF2B5EF4-FFF2-40B4-BE49-F238E27FC236}">
                  <a16:creationId xmlns:a16="http://schemas.microsoft.com/office/drawing/2014/main" id="{047C592D-3942-6345-8F73-4337FAC7340D}"/>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pic>
        <p:nvPicPr>
          <p:cNvPr id="46" name="Picture 45">
            <a:extLst>
              <a:ext uri="{FF2B5EF4-FFF2-40B4-BE49-F238E27FC236}">
                <a16:creationId xmlns:a16="http://schemas.microsoft.com/office/drawing/2014/main" id="{9420185E-4AC2-AF46-821D-B6A39598C4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spTree>
    <p:extLst>
      <p:ext uri="{BB962C8B-B14F-4D97-AF65-F5344CB8AC3E}">
        <p14:creationId xmlns:p14="http://schemas.microsoft.com/office/powerpoint/2010/main" val="38320800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Text-Blue-Streamline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08CAAD-0E63-C927-255B-F8B34ACEFD43}"/>
              </a:ext>
            </a:extLst>
          </p:cNvPr>
          <p:cNvSpPr/>
          <p:nvPr userDrawn="1"/>
        </p:nvSpPr>
        <p:spPr>
          <a:xfrm>
            <a:off x="0" y="6955"/>
            <a:ext cx="12192000" cy="406138"/>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243529" y="2000251"/>
            <a:ext cx="5827071" cy="413340"/>
          </a:xfrm>
        </p:spPr>
        <p:txBody>
          <a:bodyPr lIns="0" tIns="0" rIns="0" bIns="0">
            <a:noAutofit/>
          </a:bodyPr>
          <a:lstStyle>
            <a:lvl1pPr marL="0" indent="0">
              <a:buNone/>
              <a:defRPr lang="en-US" sz="2000" b="1" i="0" kern="1200" dirty="0">
                <a:solidFill>
                  <a:schemeClr val="accent2"/>
                </a:solidFill>
                <a:latin typeface="Obviously Wide Medi" pitchFamily="82"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Add Section Header</a:t>
            </a:r>
          </a:p>
        </p:txBody>
      </p:sp>
      <p:sp>
        <p:nvSpPr>
          <p:cNvPr id="4" name="Text Placeholder 3">
            <a:extLst>
              <a:ext uri="{FF2B5EF4-FFF2-40B4-BE49-F238E27FC236}">
                <a16:creationId xmlns:a16="http://schemas.microsoft.com/office/drawing/2014/main" id="{3161FB7C-4023-4845-8951-9DDECD6B5AC8}"/>
              </a:ext>
            </a:extLst>
          </p:cNvPr>
          <p:cNvSpPr>
            <a:spLocks noGrp="1"/>
          </p:cNvSpPr>
          <p:nvPr>
            <p:ph type="body" sz="quarter" idx="19" hasCustomPrompt="1"/>
          </p:nvPr>
        </p:nvSpPr>
        <p:spPr>
          <a:xfrm>
            <a:off x="243529" y="2730500"/>
            <a:ext cx="5827071" cy="3865563"/>
          </a:xfrm>
        </p:spPr>
        <p:txBody>
          <a:bodyPr lIns="0" tIns="0" rIns="0" bIns="0">
            <a:noAutofit/>
          </a:bodyPr>
          <a:lstStyle>
            <a:lvl1pPr marL="11112"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latin typeface="Gentona Book" pitchFamily="2" charset="77"/>
              </a:defRPr>
            </a:lvl1pPr>
            <a:lvl2pPr marL="180975" indent="-169863">
              <a:tabLst/>
              <a:defRPr sz="2000" b="0" i="0">
                <a:latin typeface="Gentona Book" pitchFamily="2" charset="77"/>
              </a:defRPr>
            </a:lvl2pPr>
            <a:lvl3pPr marL="180975" indent="-169863">
              <a:tabLst/>
              <a:defRPr sz="2000" b="0" i="0">
                <a:latin typeface="Gentona Book" pitchFamily="2" charset="77"/>
              </a:defRPr>
            </a:lvl3pPr>
            <a:lvl4pPr marL="180975" indent="-169863">
              <a:tabLst/>
              <a:defRPr sz="2000" b="0" i="0">
                <a:latin typeface="Gentona Book" pitchFamily="2" charset="77"/>
              </a:defRPr>
            </a:lvl4pPr>
            <a:lvl5pPr marL="180975" indent="-169863">
              <a:tabLst/>
              <a:defRPr sz="2000" b="0" i="0">
                <a:latin typeface="Gentona Book" pitchFamily="2" charset="77"/>
              </a:defRPr>
            </a:lvl5pPr>
          </a:lstStyle>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lvl="0"/>
            <a:endParaRPr lang="en-US" dirty="0"/>
          </a:p>
        </p:txBody>
      </p:sp>
      <p:sp>
        <p:nvSpPr>
          <p:cNvPr id="15" name="Text Placeholder 3">
            <a:extLst>
              <a:ext uri="{FF2B5EF4-FFF2-40B4-BE49-F238E27FC236}">
                <a16:creationId xmlns:a16="http://schemas.microsoft.com/office/drawing/2014/main" id="{E6B2B4E8-858F-E442-A0C0-2604E30ACC19}"/>
              </a:ext>
            </a:extLst>
          </p:cNvPr>
          <p:cNvSpPr>
            <a:spLocks noGrp="1"/>
          </p:cNvSpPr>
          <p:nvPr>
            <p:ph type="body" sz="quarter" idx="20" hasCustomPrompt="1"/>
          </p:nvPr>
        </p:nvSpPr>
        <p:spPr>
          <a:xfrm>
            <a:off x="6097651" y="2730500"/>
            <a:ext cx="5521325" cy="3865563"/>
          </a:xfrm>
        </p:spPr>
        <p:txBody>
          <a:bodyPr lIns="0" tIns="0" rIns="0" bIns="0">
            <a:noAutofit/>
          </a:bodyPr>
          <a:lstStyle>
            <a:lvl1pPr marL="11112"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latin typeface="Gentona Book" pitchFamily="2" charset="77"/>
              </a:defRPr>
            </a:lvl1pPr>
            <a:lvl2pPr marL="180975" indent="-169863">
              <a:tabLst/>
              <a:defRPr sz="2000" b="0" i="0">
                <a:latin typeface="Gentona Book" pitchFamily="2" charset="77"/>
              </a:defRPr>
            </a:lvl2pPr>
            <a:lvl3pPr marL="180975" indent="-169863">
              <a:tabLst/>
              <a:defRPr sz="2000" b="0" i="0">
                <a:latin typeface="Gentona Book" pitchFamily="2" charset="77"/>
              </a:defRPr>
            </a:lvl3pPr>
            <a:lvl4pPr marL="180975" indent="-169863">
              <a:tabLst/>
              <a:defRPr sz="2000" b="0" i="0">
                <a:latin typeface="Gentona Book" pitchFamily="2" charset="77"/>
              </a:defRPr>
            </a:lvl4pPr>
            <a:lvl5pPr marL="180975" indent="-169863">
              <a:tabLst/>
              <a:defRPr sz="2000" b="0" i="0">
                <a:latin typeface="Gentona Book" pitchFamily="2" charset="77"/>
              </a:defRPr>
            </a:lvl5pPr>
          </a:lstStyle>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lvl="0"/>
            <a:endParaRPr lang="en-US" dirty="0"/>
          </a:p>
        </p:txBody>
      </p:sp>
      <p:sp>
        <p:nvSpPr>
          <p:cNvPr id="10" name="Title 1">
            <a:extLst>
              <a:ext uri="{FF2B5EF4-FFF2-40B4-BE49-F238E27FC236}">
                <a16:creationId xmlns:a16="http://schemas.microsoft.com/office/drawing/2014/main" id="{294D3B3C-6D7C-6441-B7F9-4B397F80561D}"/>
              </a:ext>
            </a:extLst>
          </p:cNvPr>
          <p:cNvSpPr>
            <a:spLocks noGrp="1"/>
          </p:cNvSpPr>
          <p:nvPr>
            <p:ph type="title" hasCustomPrompt="1"/>
          </p:nvPr>
        </p:nvSpPr>
        <p:spPr>
          <a:xfrm>
            <a:off x="1085102" y="276519"/>
            <a:ext cx="10697362" cy="709977"/>
          </a:xfrm>
        </p:spPr>
        <p:txBody>
          <a:bodyPr lIns="0" tIns="0" rIns="0" bIns="0" anchor="b" anchorCtr="0">
            <a:noAutofit/>
          </a:bodyPr>
          <a:lstStyle>
            <a:lvl1pPr algn="l" defTabSz="914400" rtl="0" eaLnBrk="1" latinLnBrk="0" hangingPunct="1">
              <a:lnSpc>
                <a:spcPct val="90000"/>
              </a:lnSpc>
              <a:spcBef>
                <a:spcPct val="0"/>
              </a:spcBef>
              <a:buNone/>
              <a:defRPr lang="en-US" sz="2400" b="1" i="0" kern="1200" spc="100" baseline="0" dirty="0">
                <a:solidFill>
                  <a:schemeClr val="accent2"/>
                </a:solidFill>
                <a:latin typeface="Obviously Wide Lght" pitchFamily="82" charset="77"/>
                <a:ea typeface="+mj-ea"/>
                <a:cs typeface="+mj-cs"/>
              </a:defRPr>
            </a:lvl1pPr>
          </a:lstStyle>
          <a:p>
            <a:r>
              <a:rPr lang="en-US" dirty="0"/>
              <a:t>CLICK TO ADD TITLE</a:t>
            </a:r>
          </a:p>
        </p:txBody>
      </p:sp>
      <p:grpSp>
        <p:nvGrpSpPr>
          <p:cNvPr id="45" name="Group 44">
            <a:extLst>
              <a:ext uri="{FF2B5EF4-FFF2-40B4-BE49-F238E27FC236}">
                <a16:creationId xmlns:a16="http://schemas.microsoft.com/office/drawing/2014/main" id="{9A53C210-D38F-B147-8B38-51E72E04B2CE}"/>
              </a:ext>
            </a:extLst>
          </p:cNvPr>
          <p:cNvGrpSpPr/>
          <p:nvPr userDrawn="1"/>
        </p:nvGrpSpPr>
        <p:grpSpPr>
          <a:xfrm>
            <a:off x="11479694" y="484771"/>
            <a:ext cx="712306" cy="5410029"/>
            <a:chOff x="11492959" y="484771"/>
            <a:chExt cx="712306" cy="5410029"/>
          </a:xfrm>
        </p:grpSpPr>
        <p:grpSp>
          <p:nvGrpSpPr>
            <p:cNvPr id="46" name="Group 45">
              <a:extLst>
                <a:ext uri="{FF2B5EF4-FFF2-40B4-BE49-F238E27FC236}">
                  <a16:creationId xmlns:a16="http://schemas.microsoft.com/office/drawing/2014/main" id="{D743CD63-4EBD-FF43-82E4-44622ECF7F26}"/>
                </a:ext>
              </a:extLst>
            </p:cNvPr>
            <p:cNvGrpSpPr/>
            <p:nvPr userDrawn="1"/>
          </p:nvGrpSpPr>
          <p:grpSpPr>
            <a:xfrm>
              <a:off x="11492959" y="484771"/>
              <a:ext cx="712305" cy="98641"/>
              <a:chOff x="11492959" y="484771"/>
              <a:chExt cx="712305" cy="98641"/>
            </a:xfrm>
          </p:grpSpPr>
          <p:sp>
            <p:nvSpPr>
              <p:cNvPr id="63" name="object 12">
                <a:extLst>
                  <a:ext uri="{FF2B5EF4-FFF2-40B4-BE49-F238E27FC236}">
                    <a16:creationId xmlns:a16="http://schemas.microsoft.com/office/drawing/2014/main" id="{70C3B72A-0255-A643-8BCB-743321AE4C45}"/>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4" name="object 22">
                <a:extLst>
                  <a:ext uri="{FF2B5EF4-FFF2-40B4-BE49-F238E27FC236}">
                    <a16:creationId xmlns:a16="http://schemas.microsoft.com/office/drawing/2014/main" id="{AF4E6DA5-78BD-9A43-8031-F3D6B002AC64}"/>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7" name="Group 46">
              <a:extLst>
                <a:ext uri="{FF2B5EF4-FFF2-40B4-BE49-F238E27FC236}">
                  <a16:creationId xmlns:a16="http://schemas.microsoft.com/office/drawing/2014/main" id="{A127F773-8447-EF4B-B718-12D5F2E991AF}"/>
                </a:ext>
              </a:extLst>
            </p:cNvPr>
            <p:cNvGrpSpPr/>
            <p:nvPr userDrawn="1"/>
          </p:nvGrpSpPr>
          <p:grpSpPr>
            <a:xfrm>
              <a:off x="11492959" y="837460"/>
              <a:ext cx="712305" cy="112876"/>
              <a:chOff x="11492959" y="837460"/>
              <a:chExt cx="712305" cy="112876"/>
            </a:xfrm>
          </p:grpSpPr>
          <p:sp>
            <p:nvSpPr>
              <p:cNvPr id="60" name="object 10">
                <a:extLst>
                  <a:ext uri="{FF2B5EF4-FFF2-40B4-BE49-F238E27FC236}">
                    <a16:creationId xmlns:a16="http://schemas.microsoft.com/office/drawing/2014/main" id="{E777F725-CE64-6C48-BCB5-3829866DA261}"/>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61" name="object 10">
                <a:extLst>
                  <a:ext uri="{FF2B5EF4-FFF2-40B4-BE49-F238E27FC236}">
                    <a16:creationId xmlns:a16="http://schemas.microsoft.com/office/drawing/2014/main" id="{C82B53FD-9695-1A4A-A1D7-1CB7DDBD7104}"/>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62" name="object 22">
                <a:extLst>
                  <a:ext uri="{FF2B5EF4-FFF2-40B4-BE49-F238E27FC236}">
                    <a16:creationId xmlns:a16="http://schemas.microsoft.com/office/drawing/2014/main" id="{F9E7742B-2A8C-B64E-B27E-97E41BBED308}"/>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8" name="Group 47">
              <a:extLst>
                <a:ext uri="{FF2B5EF4-FFF2-40B4-BE49-F238E27FC236}">
                  <a16:creationId xmlns:a16="http://schemas.microsoft.com/office/drawing/2014/main" id="{F599F89F-F1FF-A94F-A99A-0AC7EBEC9CE6}"/>
                </a:ext>
              </a:extLst>
            </p:cNvPr>
            <p:cNvGrpSpPr/>
            <p:nvPr userDrawn="1"/>
          </p:nvGrpSpPr>
          <p:grpSpPr>
            <a:xfrm>
              <a:off x="11492959" y="1459641"/>
              <a:ext cx="712305" cy="18623"/>
              <a:chOff x="11492959" y="1459641"/>
              <a:chExt cx="712305" cy="18623"/>
            </a:xfrm>
          </p:grpSpPr>
          <p:sp>
            <p:nvSpPr>
              <p:cNvPr id="58" name="object 10">
                <a:extLst>
                  <a:ext uri="{FF2B5EF4-FFF2-40B4-BE49-F238E27FC236}">
                    <a16:creationId xmlns:a16="http://schemas.microsoft.com/office/drawing/2014/main" id="{22D50117-144D-2042-8838-D6BD708EE213}"/>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9" name="object 22">
                <a:extLst>
                  <a:ext uri="{FF2B5EF4-FFF2-40B4-BE49-F238E27FC236}">
                    <a16:creationId xmlns:a16="http://schemas.microsoft.com/office/drawing/2014/main" id="{B3170071-F337-9B4D-8523-2A0337757F1B}"/>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9" name="Group 48">
              <a:extLst>
                <a:ext uri="{FF2B5EF4-FFF2-40B4-BE49-F238E27FC236}">
                  <a16:creationId xmlns:a16="http://schemas.microsoft.com/office/drawing/2014/main" id="{A2614D46-AB61-0442-AA3D-26EAFA482188}"/>
                </a:ext>
              </a:extLst>
            </p:cNvPr>
            <p:cNvGrpSpPr/>
            <p:nvPr userDrawn="1"/>
          </p:nvGrpSpPr>
          <p:grpSpPr>
            <a:xfrm>
              <a:off x="11492959" y="2418879"/>
              <a:ext cx="712305" cy="126395"/>
              <a:chOff x="11492959" y="2418879"/>
              <a:chExt cx="712305" cy="126395"/>
            </a:xfrm>
          </p:grpSpPr>
          <p:sp>
            <p:nvSpPr>
              <p:cNvPr id="56" name="object 10">
                <a:extLst>
                  <a:ext uri="{FF2B5EF4-FFF2-40B4-BE49-F238E27FC236}">
                    <a16:creationId xmlns:a16="http://schemas.microsoft.com/office/drawing/2014/main" id="{86B64305-E4EF-474F-9A3C-352E1DA9E458}"/>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7" name="object 22">
                <a:extLst>
                  <a:ext uri="{FF2B5EF4-FFF2-40B4-BE49-F238E27FC236}">
                    <a16:creationId xmlns:a16="http://schemas.microsoft.com/office/drawing/2014/main" id="{5A780A98-3242-FF41-81F7-434BE8AC1D47}"/>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50" name="object 22">
              <a:extLst>
                <a:ext uri="{FF2B5EF4-FFF2-40B4-BE49-F238E27FC236}">
                  <a16:creationId xmlns:a16="http://schemas.microsoft.com/office/drawing/2014/main" id="{2A06A007-BFA8-F841-907E-F5982031CC2F}"/>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51" name="Group 50">
              <a:extLst>
                <a:ext uri="{FF2B5EF4-FFF2-40B4-BE49-F238E27FC236}">
                  <a16:creationId xmlns:a16="http://schemas.microsoft.com/office/drawing/2014/main" id="{7B746EDC-FE6D-444C-902A-779258B4783A}"/>
                </a:ext>
              </a:extLst>
            </p:cNvPr>
            <p:cNvGrpSpPr/>
            <p:nvPr userDrawn="1"/>
          </p:nvGrpSpPr>
          <p:grpSpPr>
            <a:xfrm>
              <a:off x="11492959" y="5160951"/>
              <a:ext cx="712305" cy="70754"/>
              <a:chOff x="11492959" y="5160951"/>
              <a:chExt cx="712305" cy="70754"/>
            </a:xfrm>
          </p:grpSpPr>
          <p:sp>
            <p:nvSpPr>
              <p:cNvPr id="54" name="object 22">
                <a:extLst>
                  <a:ext uri="{FF2B5EF4-FFF2-40B4-BE49-F238E27FC236}">
                    <a16:creationId xmlns:a16="http://schemas.microsoft.com/office/drawing/2014/main" id="{3011B8D6-C982-2D48-BFD1-047936EE2A21}"/>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5" name="object 10">
                <a:extLst>
                  <a:ext uri="{FF2B5EF4-FFF2-40B4-BE49-F238E27FC236}">
                    <a16:creationId xmlns:a16="http://schemas.microsoft.com/office/drawing/2014/main" id="{3894879A-F527-3B49-AFE7-1D35877F5B2A}"/>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52" name="object 22">
              <a:extLst>
                <a:ext uri="{FF2B5EF4-FFF2-40B4-BE49-F238E27FC236}">
                  <a16:creationId xmlns:a16="http://schemas.microsoft.com/office/drawing/2014/main" id="{3A44FFE2-CC80-F541-A5F5-026F6EB2DE0D}"/>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3" name="object 10">
              <a:extLst>
                <a:ext uri="{FF2B5EF4-FFF2-40B4-BE49-F238E27FC236}">
                  <a16:creationId xmlns:a16="http://schemas.microsoft.com/office/drawing/2014/main" id="{E5F44BB9-D299-1749-B4BB-FED2A2B0DCA8}"/>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pic>
        <p:nvPicPr>
          <p:cNvPr id="44" name="Picture 43">
            <a:extLst>
              <a:ext uri="{FF2B5EF4-FFF2-40B4-BE49-F238E27FC236}">
                <a16:creationId xmlns:a16="http://schemas.microsoft.com/office/drawing/2014/main" id="{80637074-04E7-044E-AA67-C4BCAA7E00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spTree>
    <p:extLst>
      <p:ext uri="{BB962C8B-B14F-4D97-AF65-F5344CB8AC3E}">
        <p14:creationId xmlns:p14="http://schemas.microsoft.com/office/powerpoint/2010/main" val="35707765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Text-Blue-Streamline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BA3367-E24F-45E3-EEDB-32AC7B21884C}"/>
              </a:ext>
            </a:extLst>
          </p:cNvPr>
          <p:cNvSpPr/>
          <p:nvPr userDrawn="1"/>
        </p:nvSpPr>
        <p:spPr>
          <a:xfrm>
            <a:off x="0" y="6955"/>
            <a:ext cx="12192000" cy="406138"/>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5C154C9-44A6-FA42-BB1E-C12008EA04EA}"/>
              </a:ext>
            </a:extLst>
          </p:cNvPr>
          <p:cNvSpPr>
            <a:spLocks noGrp="1"/>
          </p:cNvSpPr>
          <p:nvPr>
            <p:ph type="title" hasCustomPrompt="1"/>
          </p:nvPr>
        </p:nvSpPr>
        <p:spPr>
          <a:xfrm>
            <a:off x="1090420" y="264139"/>
            <a:ext cx="10845164" cy="724469"/>
          </a:xfrm>
        </p:spPr>
        <p:txBody>
          <a:bodyPr lIns="0" tIns="0" rIns="0" bIns="0" anchor="b" anchorCtr="0">
            <a:noAutofit/>
          </a:bodyPr>
          <a:lstStyle>
            <a:lvl1pPr algn="l" defTabSz="914400" rtl="0" eaLnBrk="1" latinLnBrk="0" hangingPunct="1">
              <a:lnSpc>
                <a:spcPct val="90000"/>
              </a:lnSpc>
              <a:spcBef>
                <a:spcPct val="0"/>
              </a:spcBef>
              <a:buNone/>
              <a:defRPr lang="en-US" sz="2400" b="1" i="0" kern="1200" spc="100" baseline="0" dirty="0">
                <a:solidFill>
                  <a:schemeClr val="accent2"/>
                </a:solidFill>
                <a:latin typeface="Obviously Wide Lght" pitchFamily="82" charset="77"/>
                <a:ea typeface="+mj-ea"/>
                <a:cs typeface="+mj-cs"/>
              </a:defRPr>
            </a:lvl1pPr>
          </a:lstStyle>
          <a:p>
            <a:r>
              <a:rPr lang="en-US" dirty="0"/>
              <a:t>CLICK TO ADD TITLE</a:t>
            </a:r>
          </a:p>
        </p:txBody>
      </p:sp>
      <p:grpSp>
        <p:nvGrpSpPr>
          <p:cNvPr id="40" name="Group 39">
            <a:extLst>
              <a:ext uri="{FF2B5EF4-FFF2-40B4-BE49-F238E27FC236}">
                <a16:creationId xmlns:a16="http://schemas.microsoft.com/office/drawing/2014/main" id="{AFB4AA37-BF70-8540-AE2A-C91FAE33FB3B}"/>
              </a:ext>
            </a:extLst>
          </p:cNvPr>
          <p:cNvGrpSpPr/>
          <p:nvPr userDrawn="1"/>
        </p:nvGrpSpPr>
        <p:grpSpPr>
          <a:xfrm>
            <a:off x="11479694" y="484771"/>
            <a:ext cx="712306" cy="5410029"/>
            <a:chOff x="11492959" y="484771"/>
            <a:chExt cx="712306" cy="5410029"/>
          </a:xfrm>
        </p:grpSpPr>
        <p:grpSp>
          <p:nvGrpSpPr>
            <p:cNvPr id="41" name="Group 40">
              <a:extLst>
                <a:ext uri="{FF2B5EF4-FFF2-40B4-BE49-F238E27FC236}">
                  <a16:creationId xmlns:a16="http://schemas.microsoft.com/office/drawing/2014/main" id="{04B3620B-0D6A-9142-AD0A-72D172EB93A0}"/>
                </a:ext>
              </a:extLst>
            </p:cNvPr>
            <p:cNvGrpSpPr/>
            <p:nvPr userDrawn="1"/>
          </p:nvGrpSpPr>
          <p:grpSpPr>
            <a:xfrm>
              <a:off x="11492959" y="484771"/>
              <a:ext cx="712305" cy="98641"/>
              <a:chOff x="11492959" y="484771"/>
              <a:chExt cx="712305" cy="98641"/>
            </a:xfrm>
          </p:grpSpPr>
          <p:sp>
            <p:nvSpPr>
              <p:cNvPr id="59" name="object 12">
                <a:extLst>
                  <a:ext uri="{FF2B5EF4-FFF2-40B4-BE49-F238E27FC236}">
                    <a16:creationId xmlns:a16="http://schemas.microsoft.com/office/drawing/2014/main" id="{5F7BFEB3-637E-6F4A-BEA9-E19064179276}"/>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0" name="object 22">
                <a:extLst>
                  <a:ext uri="{FF2B5EF4-FFF2-40B4-BE49-F238E27FC236}">
                    <a16:creationId xmlns:a16="http://schemas.microsoft.com/office/drawing/2014/main" id="{05D80A4C-6C63-F445-9B37-3D99C9B33A85}"/>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3" name="Group 42">
              <a:extLst>
                <a:ext uri="{FF2B5EF4-FFF2-40B4-BE49-F238E27FC236}">
                  <a16:creationId xmlns:a16="http://schemas.microsoft.com/office/drawing/2014/main" id="{C22D5248-E2D7-5640-8C3C-D9896F630700}"/>
                </a:ext>
              </a:extLst>
            </p:cNvPr>
            <p:cNvGrpSpPr/>
            <p:nvPr userDrawn="1"/>
          </p:nvGrpSpPr>
          <p:grpSpPr>
            <a:xfrm>
              <a:off x="11492959" y="837460"/>
              <a:ext cx="712305" cy="112876"/>
              <a:chOff x="11492959" y="837460"/>
              <a:chExt cx="712305" cy="112876"/>
            </a:xfrm>
          </p:grpSpPr>
          <p:sp>
            <p:nvSpPr>
              <p:cNvPr id="56" name="object 10">
                <a:extLst>
                  <a:ext uri="{FF2B5EF4-FFF2-40B4-BE49-F238E27FC236}">
                    <a16:creationId xmlns:a16="http://schemas.microsoft.com/office/drawing/2014/main" id="{9E3B24FD-B0B8-5848-962F-11B852D29922}"/>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57" name="object 10">
                <a:extLst>
                  <a:ext uri="{FF2B5EF4-FFF2-40B4-BE49-F238E27FC236}">
                    <a16:creationId xmlns:a16="http://schemas.microsoft.com/office/drawing/2014/main" id="{9AF010AD-EF15-2941-9562-46612A168E88}"/>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8" name="object 22">
                <a:extLst>
                  <a:ext uri="{FF2B5EF4-FFF2-40B4-BE49-F238E27FC236}">
                    <a16:creationId xmlns:a16="http://schemas.microsoft.com/office/drawing/2014/main" id="{C0727FC3-B538-FB44-B5DF-4CE535291A45}"/>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4" name="Group 43">
              <a:extLst>
                <a:ext uri="{FF2B5EF4-FFF2-40B4-BE49-F238E27FC236}">
                  <a16:creationId xmlns:a16="http://schemas.microsoft.com/office/drawing/2014/main" id="{7CBA3F1B-EC3D-0740-A4DC-9F40DC1299AC}"/>
                </a:ext>
              </a:extLst>
            </p:cNvPr>
            <p:cNvGrpSpPr/>
            <p:nvPr userDrawn="1"/>
          </p:nvGrpSpPr>
          <p:grpSpPr>
            <a:xfrm>
              <a:off x="11492959" y="1459641"/>
              <a:ext cx="712305" cy="18623"/>
              <a:chOff x="11492959" y="1459641"/>
              <a:chExt cx="712305" cy="18623"/>
            </a:xfrm>
          </p:grpSpPr>
          <p:sp>
            <p:nvSpPr>
              <p:cNvPr id="54" name="object 10">
                <a:extLst>
                  <a:ext uri="{FF2B5EF4-FFF2-40B4-BE49-F238E27FC236}">
                    <a16:creationId xmlns:a16="http://schemas.microsoft.com/office/drawing/2014/main" id="{FF1A136A-D981-7A4B-84D3-3A735F482F86}"/>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5" name="object 22">
                <a:extLst>
                  <a:ext uri="{FF2B5EF4-FFF2-40B4-BE49-F238E27FC236}">
                    <a16:creationId xmlns:a16="http://schemas.microsoft.com/office/drawing/2014/main" id="{DEA54816-688C-0244-9316-EA2FC127C535}"/>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5" name="Group 44">
              <a:extLst>
                <a:ext uri="{FF2B5EF4-FFF2-40B4-BE49-F238E27FC236}">
                  <a16:creationId xmlns:a16="http://schemas.microsoft.com/office/drawing/2014/main" id="{8D78E243-BE78-CB4F-A102-95C0A5BE3A67}"/>
                </a:ext>
              </a:extLst>
            </p:cNvPr>
            <p:cNvGrpSpPr/>
            <p:nvPr userDrawn="1"/>
          </p:nvGrpSpPr>
          <p:grpSpPr>
            <a:xfrm>
              <a:off x="11492959" y="2418879"/>
              <a:ext cx="712305" cy="126395"/>
              <a:chOff x="11492959" y="2418879"/>
              <a:chExt cx="712305" cy="126395"/>
            </a:xfrm>
          </p:grpSpPr>
          <p:sp>
            <p:nvSpPr>
              <p:cNvPr id="52" name="object 10">
                <a:extLst>
                  <a:ext uri="{FF2B5EF4-FFF2-40B4-BE49-F238E27FC236}">
                    <a16:creationId xmlns:a16="http://schemas.microsoft.com/office/drawing/2014/main" id="{D6E94547-88FD-CA4E-82F5-28347C3627E5}"/>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3" name="object 22">
                <a:extLst>
                  <a:ext uri="{FF2B5EF4-FFF2-40B4-BE49-F238E27FC236}">
                    <a16:creationId xmlns:a16="http://schemas.microsoft.com/office/drawing/2014/main" id="{236F1D4C-0909-4E43-91AA-920494272278}"/>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46" name="object 22">
              <a:extLst>
                <a:ext uri="{FF2B5EF4-FFF2-40B4-BE49-F238E27FC236}">
                  <a16:creationId xmlns:a16="http://schemas.microsoft.com/office/drawing/2014/main" id="{06133819-D7E1-544A-95B0-D0B5E8D1BAF4}"/>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47" name="Group 46">
              <a:extLst>
                <a:ext uri="{FF2B5EF4-FFF2-40B4-BE49-F238E27FC236}">
                  <a16:creationId xmlns:a16="http://schemas.microsoft.com/office/drawing/2014/main" id="{B4E34B90-3B61-E24B-AD54-04EF0A83DB4A}"/>
                </a:ext>
              </a:extLst>
            </p:cNvPr>
            <p:cNvGrpSpPr/>
            <p:nvPr userDrawn="1"/>
          </p:nvGrpSpPr>
          <p:grpSpPr>
            <a:xfrm>
              <a:off x="11492959" y="5160951"/>
              <a:ext cx="712305" cy="70754"/>
              <a:chOff x="11492959" y="5160951"/>
              <a:chExt cx="712305" cy="70754"/>
            </a:xfrm>
          </p:grpSpPr>
          <p:sp>
            <p:nvSpPr>
              <p:cNvPr id="50" name="object 22">
                <a:extLst>
                  <a:ext uri="{FF2B5EF4-FFF2-40B4-BE49-F238E27FC236}">
                    <a16:creationId xmlns:a16="http://schemas.microsoft.com/office/drawing/2014/main" id="{568D09DD-D671-204B-AF5A-CCB3575CCBA8}"/>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1" name="object 10">
                <a:extLst>
                  <a:ext uri="{FF2B5EF4-FFF2-40B4-BE49-F238E27FC236}">
                    <a16:creationId xmlns:a16="http://schemas.microsoft.com/office/drawing/2014/main" id="{EEE52CB3-5332-5841-83BC-C306A7BF83AD}"/>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48" name="object 22">
              <a:extLst>
                <a:ext uri="{FF2B5EF4-FFF2-40B4-BE49-F238E27FC236}">
                  <a16:creationId xmlns:a16="http://schemas.microsoft.com/office/drawing/2014/main" id="{B188E2BE-F35C-3140-BC15-123F7AA36C92}"/>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49" name="object 10">
              <a:extLst>
                <a:ext uri="{FF2B5EF4-FFF2-40B4-BE49-F238E27FC236}">
                  <a16:creationId xmlns:a16="http://schemas.microsoft.com/office/drawing/2014/main" id="{07130CDF-333E-6648-A47B-D9CBE32ACA55}"/>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pic>
        <p:nvPicPr>
          <p:cNvPr id="39" name="Picture 38">
            <a:extLst>
              <a:ext uri="{FF2B5EF4-FFF2-40B4-BE49-F238E27FC236}">
                <a16:creationId xmlns:a16="http://schemas.microsoft.com/office/drawing/2014/main" id="{67FEA3B3-B1AB-C34C-8D44-CCE56CF8260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sp>
        <p:nvSpPr>
          <p:cNvPr id="3" name="Text Placeholder 2">
            <a:extLst>
              <a:ext uri="{FF2B5EF4-FFF2-40B4-BE49-F238E27FC236}">
                <a16:creationId xmlns:a16="http://schemas.microsoft.com/office/drawing/2014/main" id="{14328575-D60F-0F4C-A04E-A0E977F9C446}"/>
              </a:ext>
            </a:extLst>
          </p:cNvPr>
          <p:cNvSpPr>
            <a:spLocks noGrp="1"/>
          </p:cNvSpPr>
          <p:nvPr>
            <p:ph type="body" sz="quarter" idx="10"/>
          </p:nvPr>
        </p:nvSpPr>
        <p:spPr>
          <a:xfrm>
            <a:off x="268929" y="1777235"/>
            <a:ext cx="11097571" cy="4620390"/>
          </a:xfrm>
        </p:spPr>
        <p:txBody>
          <a:bodyPr/>
          <a:lstStyle>
            <a:lvl1pPr>
              <a:defRPr b="0" i="0">
                <a:latin typeface="Gentona Light" pitchFamily="2" charset="77"/>
              </a:defRPr>
            </a:lvl1pPr>
            <a:lvl2pPr>
              <a:defRPr b="0" i="0">
                <a:latin typeface="Gentona Light" pitchFamily="2" charset="77"/>
              </a:defRPr>
            </a:lvl2pPr>
            <a:lvl3pPr>
              <a:defRPr b="0" i="0">
                <a:latin typeface="Gentona Light" pitchFamily="2" charset="77"/>
              </a:defRPr>
            </a:lvl3pPr>
            <a:lvl4pPr>
              <a:defRPr b="0" i="0">
                <a:latin typeface="Gentona Light" pitchFamily="2" charset="77"/>
              </a:defRPr>
            </a:lvl4pPr>
            <a:lvl5pPr>
              <a:defRPr b="0" i="0">
                <a:latin typeface="Gentona Light"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54178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Text-Blue-Streamline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4C96CF-4B62-29D2-2D11-6CACDCB6B4D7}"/>
              </a:ext>
            </a:extLst>
          </p:cNvPr>
          <p:cNvSpPr/>
          <p:nvPr userDrawn="1"/>
        </p:nvSpPr>
        <p:spPr>
          <a:xfrm>
            <a:off x="0" y="6955"/>
            <a:ext cx="12192000" cy="406138"/>
          </a:xfrm>
          <a:prstGeom prst="rect">
            <a:avLst/>
          </a:prstGeom>
          <a:gradFill>
            <a:gsLst>
              <a:gs pos="0">
                <a:schemeClr val="tx2"/>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5C154C9-44A6-FA42-BB1E-C12008EA04EA}"/>
              </a:ext>
            </a:extLst>
          </p:cNvPr>
          <p:cNvSpPr>
            <a:spLocks noGrp="1"/>
          </p:cNvSpPr>
          <p:nvPr>
            <p:ph type="title" hasCustomPrompt="1"/>
          </p:nvPr>
        </p:nvSpPr>
        <p:spPr>
          <a:xfrm>
            <a:off x="1090420" y="264139"/>
            <a:ext cx="10845164" cy="724469"/>
          </a:xfrm>
        </p:spPr>
        <p:txBody>
          <a:bodyPr lIns="0" tIns="0" rIns="0" bIns="0" anchor="b" anchorCtr="0">
            <a:noAutofit/>
          </a:bodyPr>
          <a:lstStyle>
            <a:lvl1pPr algn="l" defTabSz="914400" rtl="0" eaLnBrk="1" latinLnBrk="0" hangingPunct="1">
              <a:lnSpc>
                <a:spcPct val="90000"/>
              </a:lnSpc>
              <a:spcBef>
                <a:spcPct val="0"/>
              </a:spcBef>
              <a:buNone/>
              <a:defRPr lang="en-US" sz="2400" b="1" i="0" kern="1200" spc="100" baseline="0" dirty="0">
                <a:solidFill>
                  <a:schemeClr val="accent2"/>
                </a:solidFill>
                <a:latin typeface="Obviously Wide Lght" pitchFamily="82" charset="77"/>
                <a:ea typeface="+mj-ea"/>
                <a:cs typeface="+mj-cs"/>
              </a:defRPr>
            </a:lvl1pPr>
          </a:lstStyle>
          <a:p>
            <a:r>
              <a:rPr lang="en-US" dirty="0"/>
              <a:t>CLICK TO ADD TITLE</a:t>
            </a:r>
          </a:p>
        </p:txBody>
      </p:sp>
      <p:grpSp>
        <p:nvGrpSpPr>
          <p:cNvPr id="40" name="Group 39">
            <a:extLst>
              <a:ext uri="{FF2B5EF4-FFF2-40B4-BE49-F238E27FC236}">
                <a16:creationId xmlns:a16="http://schemas.microsoft.com/office/drawing/2014/main" id="{AFB4AA37-BF70-8540-AE2A-C91FAE33FB3B}"/>
              </a:ext>
            </a:extLst>
          </p:cNvPr>
          <p:cNvGrpSpPr/>
          <p:nvPr userDrawn="1"/>
        </p:nvGrpSpPr>
        <p:grpSpPr>
          <a:xfrm>
            <a:off x="11479694" y="484771"/>
            <a:ext cx="712306" cy="5410029"/>
            <a:chOff x="11492959" y="484771"/>
            <a:chExt cx="712306" cy="5410029"/>
          </a:xfrm>
        </p:grpSpPr>
        <p:grpSp>
          <p:nvGrpSpPr>
            <p:cNvPr id="41" name="Group 40">
              <a:extLst>
                <a:ext uri="{FF2B5EF4-FFF2-40B4-BE49-F238E27FC236}">
                  <a16:creationId xmlns:a16="http://schemas.microsoft.com/office/drawing/2014/main" id="{04B3620B-0D6A-9142-AD0A-72D172EB93A0}"/>
                </a:ext>
              </a:extLst>
            </p:cNvPr>
            <p:cNvGrpSpPr/>
            <p:nvPr userDrawn="1"/>
          </p:nvGrpSpPr>
          <p:grpSpPr>
            <a:xfrm>
              <a:off x="11492959" y="484771"/>
              <a:ext cx="712305" cy="98641"/>
              <a:chOff x="11492959" y="484771"/>
              <a:chExt cx="712305" cy="98641"/>
            </a:xfrm>
          </p:grpSpPr>
          <p:sp>
            <p:nvSpPr>
              <p:cNvPr id="59" name="object 12">
                <a:extLst>
                  <a:ext uri="{FF2B5EF4-FFF2-40B4-BE49-F238E27FC236}">
                    <a16:creationId xmlns:a16="http://schemas.microsoft.com/office/drawing/2014/main" id="{5F7BFEB3-637E-6F4A-BEA9-E19064179276}"/>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0" name="object 22">
                <a:extLst>
                  <a:ext uri="{FF2B5EF4-FFF2-40B4-BE49-F238E27FC236}">
                    <a16:creationId xmlns:a16="http://schemas.microsoft.com/office/drawing/2014/main" id="{05D80A4C-6C63-F445-9B37-3D99C9B33A85}"/>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3" name="Group 42">
              <a:extLst>
                <a:ext uri="{FF2B5EF4-FFF2-40B4-BE49-F238E27FC236}">
                  <a16:creationId xmlns:a16="http://schemas.microsoft.com/office/drawing/2014/main" id="{C22D5248-E2D7-5640-8C3C-D9896F630700}"/>
                </a:ext>
              </a:extLst>
            </p:cNvPr>
            <p:cNvGrpSpPr/>
            <p:nvPr userDrawn="1"/>
          </p:nvGrpSpPr>
          <p:grpSpPr>
            <a:xfrm>
              <a:off x="11492959" y="837460"/>
              <a:ext cx="712305" cy="112876"/>
              <a:chOff x="11492959" y="837460"/>
              <a:chExt cx="712305" cy="112876"/>
            </a:xfrm>
          </p:grpSpPr>
          <p:sp>
            <p:nvSpPr>
              <p:cNvPr id="56" name="object 10">
                <a:extLst>
                  <a:ext uri="{FF2B5EF4-FFF2-40B4-BE49-F238E27FC236}">
                    <a16:creationId xmlns:a16="http://schemas.microsoft.com/office/drawing/2014/main" id="{9E3B24FD-B0B8-5848-962F-11B852D29922}"/>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57" name="object 10">
                <a:extLst>
                  <a:ext uri="{FF2B5EF4-FFF2-40B4-BE49-F238E27FC236}">
                    <a16:creationId xmlns:a16="http://schemas.microsoft.com/office/drawing/2014/main" id="{9AF010AD-EF15-2941-9562-46612A168E88}"/>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8" name="object 22">
                <a:extLst>
                  <a:ext uri="{FF2B5EF4-FFF2-40B4-BE49-F238E27FC236}">
                    <a16:creationId xmlns:a16="http://schemas.microsoft.com/office/drawing/2014/main" id="{C0727FC3-B538-FB44-B5DF-4CE535291A45}"/>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4" name="Group 43">
              <a:extLst>
                <a:ext uri="{FF2B5EF4-FFF2-40B4-BE49-F238E27FC236}">
                  <a16:creationId xmlns:a16="http://schemas.microsoft.com/office/drawing/2014/main" id="{7CBA3F1B-EC3D-0740-A4DC-9F40DC1299AC}"/>
                </a:ext>
              </a:extLst>
            </p:cNvPr>
            <p:cNvGrpSpPr/>
            <p:nvPr userDrawn="1"/>
          </p:nvGrpSpPr>
          <p:grpSpPr>
            <a:xfrm>
              <a:off x="11492959" y="1459641"/>
              <a:ext cx="712305" cy="18623"/>
              <a:chOff x="11492959" y="1459641"/>
              <a:chExt cx="712305" cy="18623"/>
            </a:xfrm>
          </p:grpSpPr>
          <p:sp>
            <p:nvSpPr>
              <p:cNvPr id="54" name="object 10">
                <a:extLst>
                  <a:ext uri="{FF2B5EF4-FFF2-40B4-BE49-F238E27FC236}">
                    <a16:creationId xmlns:a16="http://schemas.microsoft.com/office/drawing/2014/main" id="{FF1A136A-D981-7A4B-84D3-3A735F482F86}"/>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5" name="object 22">
                <a:extLst>
                  <a:ext uri="{FF2B5EF4-FFF2-40B4-BE49-F238E27FC236}">
                    <a16:creationId xmlns:a16="http://schemas.microsoft.com/office/drawing/2014/main" id="{DEA54816-688C-0244-9316-EA2FC127C535}"/>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5" name="Group 44">
              <a:extLst>
                <a:ext uri="{FF2B5EF4-FFF2-40B4-BE49-F238E27FC236}">
                  <a16:creationId xmlns:a16="http://schemas.microsoft.com/office/drawing/2014/main" id="{8D78E243-BE78-CB4F-A102-95C0A5BE3A67}"/>
                </a:ext>
              </a:extLst>
            </p:cNvPr>
            <p:cNvGrpSpPr/>
            <p:nvPr userDrawn="1"/>
          </p:nvGrpSpPr>
          <p:grpSpPr>
            <a:xfrm>
              <a:off x="11492959" y="2418879"/>
              <a:ext cx="712305" cy="126395"/>
              <a:chOff x="11492959" y="2418879"/>
              <a:chExt cx="712305" cy="126395"/>
            </a:xfrm>
          </p:grpSpPr>
          <p:sp>
            <p:nvSpPr>
              <p:cNvPr id="52" name="object 10">
                <a:extLst>
                  <a:ext uri="{FF2B5EF4-FFF2-40B4-BE49-F238E27FC236}">
                    <a16:creationId xmlns:a16="http://schemas.microsoft.com/office/drawing/2014/main" id="{D6E94547-88FD-CA4E-82F5-28347C3627E5}"/>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3" name="object 22">
                <a:extLst>
                  <a:ext uri="{FF2B5EF4-FFF2-40B4-BE49-F238E27FC236}">
                    <a16:creationId xmlns:a16="http://schemas.microsoft.com/office/drawing/2014/main" id="{236F1D4C-0909-4E43-91AA-920494272278}"/>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46" name="object 22">
              <a:extLst>
                <a:ext uri="{FF2B5EF4-FFF2-40B4-BE49-F238E27FC236}">
                  <a16:creationId xmlns:a16="http://schemas.microsoft.com/office/drawing/2014/main" id="{06133819-D7E1-544A-95B0-D0B5E8D1BAF4}"/>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47" name="Group 46">
              <a:extLst>
                <a:ext uri="{FF2B5EF4-FFF2-40B4-BE49-F238E27FC236}">
                  <a16:creationId xmlns:a16="http://schemas.microsoft.com/office/drawing/2014/main" id="{B4E34B90-3B61-E24B-AD54-04EF0A83DB4A}"/>
                </a:ext>
              </a:extLst>
            </p:cNvPr>
            <p:cNvGrpSpPr/>
            <p:nvPr userDrawn="1"/>
          </p:nvGrpSpPr>
          <p:grpSpPr>
            <a:xfrm>
              <a:off x="11492959" y="5160951"/>
              <a:ext cx="712305" cy="70754"/>
              <a:chOff x="11492959" y="5160951"/>
              <a:chExt cx="712305" cy="70754"/>
            </a:xfrm>
          </p:grpSpPr>
          <p:sp>
            <p:nvSpPr>
              <p:cNvPr id="50" name="object 22">
                <a:extLst>
                  <a:ext uri="{FF2B5EF4-FFF2-40B4-BE49-F238E27FC236}">
                    <a16:creationId xmlns:a16="http://schemas.microsoft.com/office/drawing/2014/main" id="{568D09DD-D671-204B-AF5A-CCB3575CCBA8}"/>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1" name="object 10">
                <a:extLst>
                  <a:ext uri="{FF2B5EF4-FFF2-40B4-BE49-F238E27FC236}">
                    <a16:creationId xmlns:a16="http://schemas.microsoft.com/office/drawing/2014/main" id="{EEE52CB3-5332-5841-83BC-C306A7BF83AD}"/>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48" name="object 22">
              <a:extLst>
                <a:ext uri="{FF2B5EF4-FFF2-40B4-BE49-F238E27FC236}">
                  <a16:creationId xmlns:a16="http://schemas.microsoft.com/office/drawing/2014/main" id="{B188E2BE-F35C-3140-BC15-123F7AA36C92}"/>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49" name="object 10">
              <a:extLst>
                <a:ext uri="{FF2B5EF4-FFF2-40B4-BE49-F238E27FC236}">
                  <a16:creationId xmlns:a16="http://schemas.microsoft.com/office/drawing/2014/main" id="{07130CDF-333E-6648-A47B-D9CBE32ACA55}"/>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pic>
        <p:nvPicPr>
          <p:cNvPr id="39" name="Picture 38">
            <a:extLst>
              <a:ext uri="{FF2B5EF4-FFF2-40B4-BE49-F238E27FC236}">
                <a16:creationId xmlns:a16="http://schemas.microsoft.com/office/drawing/2014/main" id="{67FEA3B3-B1AB-C34C-8D44-CCE56CF8260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spTree>
    <p:extLst>
      <p:ext uri="{BB962C8B-B14F-4D97-AF65-F5344CB8AC3E}">
        <p14:creationId xmlns:p14="http://schemas.microsoft.com/office/powerpoint/2010/main" val="36180709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Text-Orange-Streamline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1838E9-C540-71D8-1913-7FA9453262E3}"/>
              </a:ext>
            </a:extLst>
          </p:cNvPr>
          <p:cNvSpPr/>
          <p:nvPr userDrawn="1"/>
        </p:nvSpPr>
        <p:spPr>
          <a:xfrm>
            <a:off x="1" y="-2"/>
            <a:ext cx="12192000" cy="431060"/>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64F787-285A-BC45-970D-B12BA183E82D}"/>
              </a:ext>
            </a:extLst>
          </p:cNvPr>
          <p:cNvCxnSpPr/>
          <p:nvPr userDrawn="1"/>
        </p:nvCxnSpPr>
        <p:spPr>
          <a:xfrm>
            <a:off x="6096000" y="1999488"/>
            <a:ext cx="0" cy="380390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245555" y="2000251"/>
            <a:ext cx="5850446" cy="413340"/>
          </a:xfrm>
        </p:spPr>
        <p:txBody>
          <a:bodyPr lIns="0" tIns="0" rIns="0" bIns="0">
            <a:noAutofit/>
          </a:bodyPr>
          <a:lstStyle>
            <a:lvl1pPr marL="0" indent="0">
              <a:buNone/>
              <a:defRPr lang="en-US" sz="2000" b="1" i="0" kern="1200" dirty="0">
                <a:solidFill>
                  <a:schemeClr val="accent2"/>
                </a:solidFill>
                <a:latin typeface="Obviously Wide Medi" pitchFamily="82"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Add Section Header</a:t>
            </a:r>
          </a:p>
        </p:txBody>
      </p:sp>
      <p:sp>
        <p:nvSpPr>
          <p:cNvPr id="13" name="Text Placeholder 12">
            <a:extLst>
              <a:ext uri="{FF2B5EF4-FFF2-40B4-BE49-F238E27FC236}">
                <a16:creationId xmlns:a16="http://schemas.microsoft.com/office/drawing/2014/main" id="{B7C3301D-52FD-F645-BC99-260737FC0B54}"/>
              </a:ext>
            </a:extLst>
          </p:cNvPr>
          <p:cNvSpPr>
            <a:spLocks noGrp="1"/>
          </p:cNvSpPr>
          <p:nvPr>
            <p:ph type="body" sz="quarter" idx="20" hasCustomPrompt="1"/>
          </p:nvPr>
        </p:nvSpPr>
        <p:spPr>
          <a:xfrm>
            <a:off x="268929" y="2629393"/>
            <a:ext cx="5426549"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27" name="Text Placeholder 7">
            <a:extLst>
              <a:ext uri="{FF2B5EF4-FFF2-40B4-BE49-F238E27FC236}">
                <a16:creationId xmlns:a16="http://schemas.microsoft.com/office/drawing/2014/main" id="{477777DB-EE5F-6B46-BBF8-3BCDCAC47457}"/>
              </a:ext>
            </a:extLst>
          </p:cNvPr>
          <p:cNvSpPr>
            <a:spLocks noGrp="1"/>
          </p:cNvSpPr>
          <p:nvPr>
            <p:ph type="body" sz="quarter" idx="21" hasCustomPrompt="1"/>
          </p:nvPr>
        </p:nvSpPr>
        <p:spPr>
          <a:xfrm>
            <a:off x="6760056" y="2723124"/>
            <a:ext cx="5521325" cy="341123"/>
          </a:xfrm>
        </p:spPr>
        <p:txBody>
          <a:bodyPr lIns="0" tIns="0" rIns="0" bIns="0">
            <a:noAutofit/>
          </a:bodyPr>
          <a:lstStyle>
            <a:lvl1pPr marL="0" indent="0">
              <a:buNone/>
              <a:defRPr lang="en-US" sz="1400" b="1" i="0" kern="1200" dirty="0">
                <a:solidFill>
                  <a:schemeClr val="accent2"/>
                </a:solidFill>
                <a:latin typeface="Obviously Wide Medi" pitchFamily="82"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SHORTLIST HERE</a:t>
            </a:r>
          </a:p>
        </p:txBody>
      </p:sp>
      <p:sp>
        <p:nvSpPr>
          <p:cNvPr id="15" name="Text Placeholder 14">
            <a:extLst>
              <a:ext uri="{FF2B5EF4-FFF2-40B4-BE49-F238E27FC236}">
                <a16:creationId xmlns:a16="http://schemas.microsoft.com/office/drawing/2014/main" id="{21CC634B-0291-CE49-9506-827956D21E09}"/>
              </a:ext>
            </a:extLst>
          </p:cNvPr>
          <p:cNvSpPr>
            <a:spLocks noGrp="1"/>
          </p:cNvSpPr>
          <p:nvPr>
            <p:ph type="body" sz="quarter" idx="22" hasCustomPrompt="1"/>
          </p:nvPr>
        </p:nvSpPr>
        <p:spPr>
          <a:xfrm>
            <a:off x="6760056" y="3138981"/>
            <a:ext cx="4549775" cy="2817812"/>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120650" marR="0" lvl="0" indent="-1206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list item</a:t>
            </a:r>
          </a:p>
        </p:txBody>
      </p:sp>
      <p:sp>
        <p:nvSpPr>
          <p:cNvPr id="14" name="Title 1">
            <a:extLst>
              <a:ext uri="{FF2B5EF4-FFF2-40B4-BE49-F238E27FC236}">
                <a16:creationId xmlns:a16="http://schemas.microsoft.com/office/drawing/2014/main" id="{3CE96427-CC30-D34E-ADEB-161B79B79BCE}"/>
              </a:ext>
            </a:extLst>
          </p:cNvPr>
          <p:cNvSpPr>
            <a:spLocks noGrp="1"/>
          </p:cNvSpPr>
          <p:nvPr>
            <p:ph type="title" hasCustomPrompt="1"/>
          </p:nvPr>
        </p:nvSpPr>
        <p:spPr>
          <a:xfrm>
            <a:off x="1090420" y="279269"/>
            <a:ext cx="10828501" cy="709980"/>
          </a:xfrm>
        </p:spPr>
        <p:txBody>
          <a:bodyPr lIns="0" tIns="0" rIns="0" bIns="0" anchor="b" anchorCtr="0">
            <a:noAutofit/>
          </a:bodyPr>
          <a:lstStyle>
            <a:lvl1pPr algn="l" defTabSz="914400" rtl="0" eaLnBrk="1" latinLnBrk="0" hangingPunct="1">
              <a:lnSpc>
                <a:spcPct val="90000"/>
              </a:lnSpc>
              <a:spcBef>
                <a:spcPct val="0"/>
              </a:spcBef>
              <a:buNone/>
              <a:defRPr lang="en-US" sz="2400" b="1" i="0" kern="1200" spc="100" baseline="0" dirty="0">
                <a:solidFill>
                  <a:schemeClr val="accent2"/>
                </a:solidFill>
                <a:latin typeface="Obviously Wide Lght" pitchFamily="82" charset="77"/>
                <a:ea typeface="+mj-ea"/>
                <a:cs typeface="+mj-cs"/>
              </a:defRPr>
            </a:lvl1pPr>
          </a:lstStyle>
          <a:p>
            <a:r>
              <a:rPr lang="en-US" dirty="0"/>
              <a:t>CLICK TO ADD TITLE</a:t>
            </a:r>
          </a:p>
        </p:txBody>
      </p:sp>
      <p:cxnSp>
        <p:nvCxnSpPr>
          <p:cNvPr id="49" name="Straight Connector 48">
            <a:extLst>
              <a:ext uri="{FF2B5EF4-FFF2-40B4-BE49-F238E27FC236}">
                <a16:creationId xmlns:a16="http://schemas.microsoft.com/office/drawing/2014/main" id="{D08ED431-4AA0-FF45-956C-2F98C2E528D3}"/>
              </a:ext>
            </a:extLst>
          </p:cNvPr>
          <p:cNvCxnSpPr/>
          <p:nvPr userDrawn="1"/>
        </p:nvCxnSpPr>
        <p:spPr>
          <a:xfrm>
            <a:off x="5021336" y="12347790"/>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F8E9A6BA-48C3-B141-9BBC-BB5A5CC7DA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grpSp>
        <p:nvGrpSpPr>
          <p:cNvPr id="78" name="Group 77">
            <a:extLst>
              <a:ext uri="{FF2B5EF4-FFF2-40B4-BE49-F238E27FC236}">
                <a16:creationId xmlns:a16="http://schemas.microsoft.com/office/drawing/2014/main" id="{F80CF280-019C-7047-AE31-5DD80D71D201}"/>
              </a:ext>
            </a:extLst>
          </p:cNvPr>
          <p:cNvGrpSpPr/>
          <p:nvPr userDrawn="1"/>
        </p:nvGrpSpPr>
        <p:grpSpPr>
          <a:xfrm>
            <a:off x="11479694" y="484771"/>
            <a:ext cx="712306" cy="5410029"/>
            <a:chOff x="11492959" y="484771"/>
            <a:chExt cx="712306" cy="5410029"/>
          </a:xfrm>
        </p:grpSpPr>
        <p:grpSp>
          <p:nvGrpSpPr>
            <p:cNvPr id="79" name="Group 78">
              <a:extLst>
                <a:ext uri="{FF2B5EF4-FFF2-40B4-BE49-F238E27FC236}">
                  <a16:creationId xmlns:a16="http://schemas.microsoft.com/office/drawing/2014/main" id="{61E4CF4A-CEE7-6943-B621-A79A7AF42B1A}"/>
                </a:ext>
              </a:extLst>
            </p:cNvPr>
            <p:cNvGrpSpPr/>
            <p:nvPr userDrawn="1"/>
          </p:nvGrpSpPr>
          <p:grpSpPr>
            <a:xfrm>
              <a:off x="11492959" y="484771"/>
              <a:ext cx="712305" cy="98641"/>
              <a:chOff x="11492959" y="484771"/>
              <a:chExt cx="712305" cy="98641"/>
            </a:xfrm>
          </p:grpSpPr>
          <p:sp>
            <p:nvSpPr>
              <p:cNvPr id="96" name="object 12">
                <a:extLst>
                  <a:ext uri="{FF2B5EF4-FFF2-40B4-BE49-F238E27FC236}">
                    <a16:creationId xmlns:a16="http://schemas.microsoft.com/office/drawing/2014/main" id="{A8E85381-544B-5D48-B30E-BF883F2F1F5B}"/>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97" name="object 22">
                <a:extLst>
                  <a:ext uri="{FF2B5EF4-FFF2-40B4-BE49-F238E27FC236}">
                    <a16:creationId xmlns:a16="http://schemas.microsoft.com/office/drawing/2014/main" id="{D646D3E3-4496-1049-9E06-220812D32728}"/>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80" name="Group 79">
              <a:extLst>
                <a:ext uri="{FF2B5EF4-FFF2-40B4-BE49-F238E27FC236}">
                  <a16:creationId xmlns:a16="http://schemas.microsoft.com/office/drawing/2014/main" id="{11432E9C-C2B7-D140-80C4-72456A1472B6}"/>
                </a:ext>
              </a:extLst>
            </p:cNvPr>
            <p:cNvGrpSpPr/>
            <p:nvPr userDrawn="1"/>
          </p:nvGrpSpPr>
          <p:grpSpPr>
            <a:xfrm>
              <a:off x="11492959" y="837460"/>
              <a:ext cx="712305" cy="112876"/>
              <a:chOff x="11492959" y="837460"/>
              <a:chExt cx="712305" cy="112876"/>
            </a:xfrm>
          </p:grpSpPr>
          <p:sp>
            <p:nvSpPr>
              <p:cNvPr id="93" name="object 10">
                <a:extLst>
                  <a:ext uri="{FF2B5EF4-FFF2-40B4-BE49-F238E27FC236}">
                    <a16:creationId xmlns:a16="http://schemas.microsoft.com/office/drawing/2014/main" id="{EC6388C5-9C3F-404F-B84E-DB43D8FE881E}"/>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94" name="object 10">
                <a:extLst>
                  <a:ext uri="{FF2B5EF4-FFF2-40B4-BE49-F238E27FC236}">
                    <a16:creationId xmlns:a16="http://schemas.microsoft.com/office/drawing/2014/main" id="{2CBB1369-2187-CF49-B0F9-C442C03BF3B6}"/>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95" name="object 22">
                <a:extLst>
                  <a:ext uri="{FF2B5EF4-FFF2-40B4-BE49-F238E27FC236}">
                    <a16:creationId xmlns:a16="http://schemas.microsoft.com/office/drawing/2014/main" id="{AE182827-52F3-A747-979F-C8243BFDAB9B}"/>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81" name="Group 80">
              <a:extLst>
                <a:ext uri="{FF2B5EF4-FFF2-40B4-BE49-F238E27FC236}">
                  <a16:creationId xmlns:a16="http://schemas.microsoft.com/office/drawing/2014/main" id="{62E84EFF-2C22-EA41-8C6C-432C3A6170B0}"/>
                </a:ext>
              </a:extLst>
            </p:cNvPr>
            <p:cNvGrpSpPr/>
            <p:nvPr userDrawn="1"/>
          </p:nvGrpSpPr>
          <p:grpSpPr>
            <a:xfrm>
              <a:off x="11492959" y="1459641"/>
              <a:ext cx="712305" cy="18623"/>
              <a:chOff x="11492959" y="1459641"/>
              <a:chExt cx="712305" cy="18623"/>
            </a:xfrm>
          </p:grpSpPr>
          <p:sp>
            <p:nvSpPr>
              <p:cNvPr id="91" name="object 10">
                <a:extLst>
                  <a:ext uri="{FF2B5EF4-FFF2-40B4-BE49-F238E27FC236}">
                    <a16:creationId xmlns:a16="http://schemas.microsoft.com/office/drawing/2014/main" id="{5CEF3585-4DFE-A347-A6CD-5CA4BEA1285D}"/>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92" name="object 22">
                <a:extLst>
                  <a:ext uri="{FF2B5EF4-FFF2-40B4-BE49-F238E27FC236}">
                    <a16:creationId xmlns:a16="http://schemas.microsoft.com/office/drawing/2014/main" id="{F914CD92-D434-ED41-950B-3D19F3E8F400}"/>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82" name="Group 81">
              <a:extLst>
                <a:ext uri="{FF2B5EF4-FFF2-40B4-BE49-F238E27FC236}">
                  <a16:creationId xmlns:a16="http://schemas.microsoft.com/office/drawing/2014/main" id="{17C54E50-7F72-BD49-96CC-88BE65033CAE}"/>
                </a:ext>
              </a:extLst>
            </p:cNvPr>
            <p:cNvGrpSpPr/>
            <p:nvPr userDrawn="1"/>
          </p:nvGrpSpPr>
          <p:grpSpPr>
            <a:xfrm>
              <a:off x="11492959" y="2418879"/>
              <a:ext cx="712305" cy="126395"/>
              <a:chOff x="11492959" y="2418879"/>
              <a:chExt cx="712305" cy="126395"/>
            </a:xfrm>
          </p:grpSpPr>
          <p:sp>
            <p:nvSpPr>
              <p:cNvPr id="89" name="object 10">
                <a:extLst>
                  <a:ext uri="{FF2B5EF4-FFF2-40B4-BE49-F238E27FC236}">
                    <a16:creationId xmlns:a16="http://schemas.microsoft.com/office/drawing/2014/main" id="{EEBF635E-8628-BC48-B963-775B49988450}"/>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90" name="object 22">
                <a:extLst>
                  <a:ext uri="{FF2B5EF4-FFF2-40B4-BE49-F238E27FC236}">
                    <a16:creationId xmlns:a16="http://schemas.microsoft.com/office/drawing/2014/main" id="{3EE9EB51-124C-AC4A-AA6F-D4BEF5139E40}"/>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83" name="object 22">
              <a:extLst>
                <a:ext uri="{FF2B5EF4-FFF2-40B4-BE49-F238E27FC236}">
                  <a16:creationId xmlns:a16="http://schemas.microsoft.com/office/drawing/2014/main" id="{3E12D583-80CB-EB4A-9297-B8816B94AA61}"/>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84" name="Group 83">
              <a:extLst>
                <a:ext uri="{FF2B5EF4-FFF2-40B4-BE49-F238E27FC236}">
                  <a16:creationId xmlns:a16="http://schemas.microsoft.com/office/drawing/2014/main" id="{E9D775C0-C818-CB41-A2CA-BA21BD541CB7}"/>
                </a:ext>
              </a:extLst>
            </p:cNvPr>
            <p:cNvGrpSpPr/>
            <p:nvPr userDrawn="1"/>
          </p:nvGrpSpPr>
          <p:grpSpPr>
            <a:xfrm>
              <a:off x="11492959" y="5160951"/>
              <a:ext cx="712305" cy="70754"/>
              <a:chOff x="11492959" y="5160951"/>
              <a:chExt cx="712305" cy="70754"/>
            </a:xfrm>
          </p:grpSpPr>
          <p:sp>
            <p:nvSpPr>
              <p:cNvPr id="87" name="object 22">
                <a:extLst>
                  <a:ext uri="{FF2B5EF4-FFF2-40B4-BE49-F238E27FC236}">
                    <a16:creationId xmlns:a16="http://schemas.microsoft.com/office/drawing/2014/main" id="{C0912A34-A4CA-FF4F-8F41-C5A8722C36B7}"/>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88" name="object 10">
                <a:extLst>
                  <a:ext uri="{FF2B5EF4-FFF2-40B4-BE49-F238E27FC236}">
                    <a16:creationId xmlns:a16="http://schemas.microsoft.com/office/drawing/2014/main" id="{10F143D0-127A-CF45-8D8E-19F1D614AD6B}"/>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85" name="object 22">
              <a:extLst>
                <a:ext uri="{FF2B5EF4-FFF2-40B4-BE49-F238E27FC236}">
                  <a16:creationId xmlns:a16="http://schemas.microsoft.com/office/drawing/2014/main" id="{A577E466-202F-D14D-AE58-B0352C2B6E0F}"/>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86" name="object 10">
              <a:extLst>
                <a:ext uri="{FF2B5EF4-FFF2-40B4-BE49-F238E27FC236}">
                  <a16:creationId xmlns:a16="http://schemas.microsoft.com/office/drawing/2014/main" id="{F95F252D-F480-2A45-BDC3-28AF589B3B5B}"/>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Tree>
    <p:extLst>
      <p:ext uri="{BB962C8B-B14F-4D97-AF65-F5344CB8AC3E}">
        <p14:creationId xmlns:p14="http://schemas.microsoft.com/office/powerpoint/2010/main" val="2254229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Text-Orange-Streamlined">
    <p:bg>
      <p:bgPr>
        <a:solidFill>
          <a:srgbClr val="FFFFFF"/>
        </a:soli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248545" y="2000251"/>
            <a:ext cx="5847455" cy="413340"/>
          </a:xfrm>
        </p:spPr>
        <p:txBody>
          <a:bodyPr lIns="0" tIns="0" rIns="0" bIns="0">
            <a:noAutofit/>
          </a:bodyPr>
          <a:lstStyle>
            <a:lvl1pPr marL="0" indent="0">
              <a:buNone/>
              <a:defRPr lang="en-US" sz="2000" b="1" i="0" kern="1200" dirty="0">
                <a:solidFill>
                  <a:schemeClr val="accent2"/>
                </a:solidFill>
                <a:latin typeface="Obviously Wide Medi" pitchFamily="82"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Add Section Header</a:t>
            </a:r>
          </a:p>
        </p:txBody>
      </p:sp>
      <p:sp>
        <p:nvSpPr>
          <p:cNvPr id="13" name="Text Placeholder 12">
            <a:extLst>
              <a:ext uri="{FF2B5EF4-FFF2-40B4-BE49-F238E27FC236}">
                <a16:creationId xmlns:a16="http://schemas.microsoft.com/office/drawing/2014/main" id="{B7C3301D-52FD-F645-BC99-260737FC0B54}"/>
              </a:ext>
            </a:extLst>
          </p:cNvPr>
          <p:cNvSpPr>
            <a:spLocks noGrp="1"/>
          </p:cNvSpPr>
          <p:nvPr>
            <p:ph type="body" sz="quarter" idx="20" hasCustomPrompt="1"/>
          </p:nvPr>
        </p:nvSpPr>
        <p:spPr>
          <a:xfrm>
            <a:off x="268929" y="2629393"/>
            <a:ext cx="5473503"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14" name="Text Placeholder 12">
            <a:extLst>
              <a:ext uri="{FF2B5EF4-FFF2-40B4-BE49-F238E27FC236}">
                <a16:creationId xmlns:a16="http://schemas.microsoft.com/office/drawing/2014/main" id="{A3C8757A-241D-0240-807A-D467571482BB}"/>
              </a:ext>
            </a:extLst>
          </p:cNvPr>
          <p:cNvSpPr>
            <a:spLocks noGrp="1"/>
          </p:cNvSpPr>
          <p:nvPr>
            <p:ph type="body" sz="quarter" idx="21" hasCustomPrompt="1"/>
          </p:nvPr>
        </p:nvSpPr>
        <p:spPr>
          <a:xfrm>
            <a:off x="6145947" y="2629393"/>
            <a:ext cx="5168229" cy="3327400"/>
          </a:xfrm>
        </p:spPr>
        <p:txBody>
          <a:bodyPr lIns="0" tIns="0" rIns="0" b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0" i="0">
                <a:latin typeface="Gentona Book" pitchFamily="2" charset="77"/>
              </a:defRPr>
            </a:lvl1pPr>
            <a:lvl2pPr marL="11113" indent="0">
              <a:lnSpc>
                <a:spcPct val="100000"/>
              </a:lnSpc>
              <a:buNone/>
              <a:tabLst/>
              <a:defRPr sz="2400" b="0" i="0">
                <a:latin typeface="Gentona Book" pitchFamily="2" charset="77"/>
              </a:defRPr>
            </a:lvl2pPr>
            <a:lvl3pPr marL="11113" indent="0">
              <a:lnSpc>
                <a:spcPct val="100000"/>
              </a:lnSpc>
              <a:buNone/>
              <a:tabLst/>
              <a:defRPr sz="2400" b="0" i="0">
                <a:latin typeface="Gentona Book" pitchFamily="2" charset="77"/>
              </a:defRPr>
            </a:lvl3pPr>
            <a:lvl4pPr marL="11113" indent="0">
              <a:lnSpc>
                <a:spcPct val="100000"/>
              </a:lnSpc>
              <a:buNone/>
              <a:tabLst/>
              <a:defRPr sz="2400" b="0" i="0">
                <a:latin typeface="Gentona Book" pitchFamily="2" charset="77"/>
              </a:defRPr>
            </a:lvl4pPr>
            <a:lvl5pPr marL="11113" indent="0">
              <a:lnSpc>
                <a:spcPct val="100000"/>
              </a:lnSpc>
              <a:buNone/>
              <a:tabLst/>
              <a:defRPr sz="2400" b="0" i="0">
                <a:latin typeface="Gentona Book" pitchFamily="2" charset="77"/>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here to add body copy. Click here to add body copy. Click here to add body copy. Click here to add body copy. Click here to add body copy. Click here to add body copy. Click here to add body copy. Click here to add body copy. Click here to add body copy. Click here to add body copy. </a:t>
            </a:r>
          </a:p>
        </p:txBody>
      </p:sp>
      <p:sp>
        <p:nvSpPr>
          <p:cNvPr id="11" name="Title 1">
            <a:extLst>
              <a:ext uri="{FF2B5EF4-FFF2-40B4-BE49-F238E27FC236}">
                <a16:creationId xmlns:a16="http://schemas.microsoft.com/office/drawing/2014/main" id="{1EE80935-D622-A947-8098-4CFAC2DE2EF5}"/>
              </a:ext>
            </a:extLst>
          </p:cNvPr>
          <p:cNvSpPr>
            <a:spLocks noGrp="1"/>
          </p:cNvSpPr>
          <p:nvPr>
            <p:ph type="title" hasCustomPrompt="1"/>
          </p:nvPr>
        </p:nvSpPr>
        <p:spPr>
          <a:xfrm>
            <a:off x="1085102" y="285228"/>
            <a:ext cx="10697362" cy="708484"/>
          </a:xfrm>
        </p:spPr>
        <p:txBody>
          <a:bodyPr lIns="0" tIns="0" rIns="0" bIns="0" anchor="b" anchorCtr="0">
            <a:noAutofit/>
          </a:bodyPr>
          <a:lstStyle>
            <a:lvl1pPr algn="l" defTabSz="914400" rtl="0" eaLnBrk="1" latinLnBrk="0" hangingPunct="1">
              <a:lnSpc>
                <a:spcPct val="90000"/>
              </a:lnSpc>
              <a:spcBef>
                <a:spcPct val="0"/>
              </a:spcBef>
              <a:buNone/>
              <a:defRPr lang="en-US" sz="2400" b="1" i="0" kern="1200" spc="100" baseline="0" dirty="0">
                <a:solidFill>
                  <a:schemeClr val="accent2"/>
                </a:solidFill>
                <a:latin typeface="Obviously Wide Lght" pitchFamily="82" charset="77"/>
                <a:ea typeface="+mj-ea"/>
                <a:cs typeface="+mj-cs"/>
              </a:defRPr>
            </a:lvl1pPr>
          </a:lstStyle>
          <a:p>
            <a:r>
              <a:rPr lang="en-US" dirty="0"/>
              <a:t>CLICK TO ADD TITLE</a:t>
            </a:r>
          </a:p>
        </p:txBody>
      </p:sp>
      <p:grpSp>
        <p:nvGrpSpPr>
          <p:cNvPr id="46" name="Group 45">
            <a:extLst>
              <a:ext uri="{FF2B5EF4-FFF2-40B4-BE49-F238E27FC236}">
                <a16:creationId xmlns:a16="http://schemas.microsoft.com/office/drawing/2014/main" id="{4F07AFFE-02A7-8347-9039-32A144AFBD30}"/>
              </a:ext>
            </a:extLst>
          </p:cNvPr>
          <p:cNvGrpSpPr/>
          <p:nvPr userDrawn="1"/>
        </p:nvGrpSpPr>
        <p:grpSpPr>
          <a:xfrm>
            <a:off x="11479694" y="484771"/>
            <a:ext cx="712306" cy="5410029"/>
            <a:chOff x="11492959" y="484771"/>
            <a:chExt cx="712306" cy="5410029"/>
          </a:xfrm>
        </p:grpSpPr>
        <p:grpSp>
          <p:nvGrpSpPr>
            <p:cNvPr id="47" name="Group 46">
              <a:extLst>
                <a:ext uri="{FF2B5EF4-FFF2-40B4-BE49-F238E27FC236}">
                  <a16:creationId xmlns:a16="http://schemas.microsoft.com/office/drawing/2014/main" id="{A1C22115-CFBB-354C-BC4C-AFBDED0F8BAB}"/>
                </a:ext>
              </a:extLst>
            </p:cNvPr>
            <p:cNvGrpSpPr/>
            <p:nvPr userDrawn="1"/>
          </p:nvGrpSpPr>
          <p:grpSpPr>
            <a:xfrm>
              <a:off x="11492959" y="484771"/>
              <a:ext cx="712305" cy="98641"/>
              <a:chOff x="11492959" y="484771"/>
              <a:chExt cx="712305" cy="98641"/>
            </a:xfrm>
          </p:grpSpPr>
          <p:sp>
            <p:nvSpPr>
              <p:cNvPr id="64" name="object 12">
                <a:extLst>
                  <a:ext uri="{FF2B5EF4-FFF2-40B4-BE49-F238E27FC236}">
                    <a16:creationId xmlns:a16="http://schemas.microsoft.com/office/drawing/2014/main" id="{8F64E239-5EF9-D74E-B904-C27CB961B9C9}"/>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5" name="object 22">
                <a:extLst>
                  <a:ext uri="{FF2B5EF4-FFF2-40B4-BE49-F238E27FC236}">
                    <a16:creationId xmlns:a16="http://schemas.microsoft.com/office/drawing/2014/main" id="{A91727E6-4679-634D-B10B-1F43AA0DED7A}"/>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8" name="Group 47">
              <a:extLst>
                <a:ext uri="{FF2B5EF4-FFF2-40B4-BE49-F238E27FC236}">
                  <a16:creationId xmlns:a16="http://schemas.microsoft.com/office/drawing/2014/main" id="{8F668C74-5C26-E547-8B68-8A20C355C7EC}"/>
                </a:ext>
              </a:extLst>
            </p:cNvPr>
            <p:cNvGrpSpPr/>
            <p:nvPr userDrawn="1"/>
          </p:nvGrpSpPr>
          <p:grpSpPr>
            <a:xfrm>
              <a:off x="11492959" y="837460"/>
              <a:ext cx="712305" cy="112876"/>
              <a:chOff x="11492959" y="837460"/>
              <a:chExt cx="712305" cy="112876"/>
            </a:xfrm>
          </p:grpSpPr>
          <p:sp>
            <p:nvSpPr>
              <p:cNvPr id="61" name="object 10">
                <a:extLst>
                  <a:ext uri="{FF2B5EF4-FFF2-40B4-BE49-F238E27FC236}">
                    <a16:creationId xmlns:a16="http://schemas.microsoft.com/office/drawing/2014/main" id="{5AAD1A1F-4F4D-5349-BB89-A88B9A5EA73A}"/>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62" name="object 10">
                <a:extLst>
                  <a:ext uri="{FF2B5EF4-FFF2-40B4-BE49-F238E27FC236}">
                    <a16:creationId xmlns:a16="http://schemas.microsoft.com/office/drawing/2014/main" id="{D4D434CE-8440-304E-867A-B16CFCFB552A}"/>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63" name="object 22">
                <a:extLst>
                  <a:ext uri="{FF2B5EF4-FFF2-40B4-BE49-F238E27FC236}">
                    <a16:creationId xmlns:a16="http://schemas.microsoft.com/office/drawing/2014/main" id="{BF1F6D86-7ED8-054F-93D2-091217C96CE3}"/>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9" name="Group 48">
              <a:extLst>
                <a:ext uri="{FF2B5EF4-FFF2-40B4-BE49-F238E27FC236}">
                  <a16:creationId xmlns:a16="http://schemas.microsoft.com/office/drawing/2014/main" id="{C2EBBB97-FD44-DB4B-9865-098EF0DCAF94}"/>
                </a:ext>
              </a:extLst>
            </p:cNvPr>
            <p:cNvGrpSpPr/>
            <p:nvPr userDrawn="1"/>
          </p:nvGrpSpPr>
          <p:grpSpPr>
            <a:xfrm>
              <a:off x="11492959" y="1459641"/>
              <a:ext cx="712305" cy="18623"/>
              <a:chOff x="11492959" y="1459641"/>
              <a:chExt cx="712305" cy="18623"/>
            </a:xfrm>
          </p:grpSpPr>
          <p:sp>
            <p:nvSpPr>
              <p:cNvPr id="59" name="object 10">
                <a:extLst>
                  <a:ext uri="{FF2B5EF4-FFF2-40B4-BE49-F238E27FC236}">
                    <a16:creationId xmlns:a16="http://schemas.microsoft.com/office/drawing/2014/main" id="{143320EE-5C41-3241-82F8-7D395E0AD2B0}"/>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60" name="object 22">
                <a:extLst>
                  <a:ext uri="{FF2B5EF4-FFF2-40B4-BE49-F238E27FC236}">
                    <a16:creationId xmlns:a16="http://schemas.microsoft.com/office/drawing/2014/main" id="{F7360E1A-0BF2-6E40-ADD0-27E2EE0160A1}"/>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50" name="Group 49">
              <a:extLst>
                <a:ext uri="{FF2B5EF4-FFF2-40B4-BE49-F238E27FC236}">
                  <a16:creationId xmlns:a16="http://schemas.microsoft.com/office/drawing/2014/main" id="{48937F08-549B-734F-A5DE-17A7940D7124}"/>
                </a:ext>
              </a:extLst>
            </p:cNvPr>
            <p:cNvGrpSpPr/>
            <p:nvPr userDrawn="1"/>
          </p:nvGrpSpPr>
          <p:grpSpPr>
            <a:xfrm>
              <a:off x="11492959" y="2418879"/>
              <a:ext cx="712305" cy="126395"/>
              <a:chOff x="11492959" y="2418879"/>
              <a:chExt cx="712305" cy="126395"/>
            </a:xfrm>
          </p:grpSpPr>
          <p:sp>
            <p:nvSpPr>
              <p:cNvPr id="57" name="object 10">
                <a:extLst>
                  <a:ext uri="{FF2B5EF4-FFF2-40B4-BE49-F238E27FC236}">
                    <a16:creationId xmlns:a16="http://schemas.microsoft.com/office/drawing/2014/main" id="{DF3BAE29-CF22-7D4B-8ABA-5F85B3C03C34}"/>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8" name="object 22">
                <a:extLst>
                  <a:ext uri="{FF2B5EF4-FFF2-40B4-BE49-F238E27FC236}">
                    <a16:creationId xmlns:a16="http://schemas.microsoft.com/office/drawing/2014/main" id="{BF854A08-3726-1549-916C-E29985A3A9D9}"/>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51" name="object 22">
              <a:extLst>
                <a:ext uri="{FF2B5EF4-FFF2-40B4-BE49-F238E27FC236}">
                  <a16:creationId xmlns:a16="http://schemas.microsoft.com/office/drawing/2014/main" id="{83825BD9-0B6F-9E48-A3EA-515A6AFC56B9}"/>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52" name="Group 51">
              <a:extLst>
                <a:ext uri="{FF2B5EF4-FFF2-40B4-BE49-F238E27FC236}">
                  <a16:creationId xmlns:a16="http://schemas.microsoft.com/office/drawing/2014/main" id="{5EDC41C9-8B8E-8540-AED0-3BFA81601E18}"/>
                </a:ext>
              </a:extLst>
            </p:cNvPr>
            <p:cNvGrpSpPr/>
            <p:nvPr userDrawn="1"/>
          </p:nvGrpSpPr>
          <p:grpSpPr>
            <a:xfrm>
              <a:off x="11492959" y="5160951"/>
              <a:ext cx="712305" cy="70754"/>
              <a:chOff x="11492959" y="5160951"/>
              <a:chExt cx="712305" cy="70754"/>
            </a:xfrm>
          </p:grpSpPr>
          <p:sp>
            <p:nvSpPr>
              <p:cNvPr id="55" name="object 22">
                <a:extLst>
                  <a:ext uri="{FF2B5EF4-FFF2-40B4-BE49-F238E27FC236}">
                    <a16:creationId xmlns:a16="http://schemas.microsoft.com/office/drawing/2014/main" id="{D180C815-D54E-7E4A-BC83-0892D165227C}"/>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6" name="object 10">
                <a:extLst>
                  <a:ext uri="{FF2B5EF4-FFF2-40B4-BE49-F238E27FC236}">
                    <a16:creationId xmlns:a16="http://schemas.microsoft.com/office/drawing/2014/main" id="{C47F86EA-9369-8C46-BDB4-97B338B55CF9}"/>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53" name="object 22">
              <a:extLst>
                <a:ext uri="{FF2B5EF4-FFF2-40B4-BE49-F238E27FC236}">
                  <a16:creationId xmlns:a16="http://schemas.microsoft.com/office/drawing/2014/main" id="{8CFBB2BB-FE7C-E948-8A4B-ED828BCB920F}"/>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4" name="object 10">
              <a:extLst>
                <a:ext uri="{FF2B5EF4-FFF2-40B4-BE49-F238E27FC236}">
                  <a16:creationId xmlns:a16="http://schemas.microsoft.com/office/drawing/2014/main" id="{203E17F6-EBB0-A84B-B4CF-F1697C214E67}"/>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2" name="Rectangle 1">
            <a:extLst>
              <a:ext uri="{FF2B5EF4-FFF2-40B4-BE49-F238E27FC236}">
                <a16:creationId xmlns:a16="http://schemas.microsoft.com/office/drawing/2014/main" id="{8A7BEE61-483C-D04E-4BA4-84715FFA9E72}"/>
              </a:ext>
            </a:extLst>
          </p:cNvPr>
          <p:cNvSpPr/>
          <p:nvPr userDrawn="1"/>
        </p:nvSpPr>
        <p:spPr>
          <a:xfrm>
            <a:off x="1" y="-2"/>
            <a:ext cx="12192000" cy="431060"/>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4DB668B3-7F49-AB41-A402-BF56DD946AC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spTree>
    <p:extLst>
      <p:ext uri="{BB962C8B-B14F-4D97-AF65-F5344CB8AC3E}">
        <p14:creationId xmlns:p14="http://schemas.microsoft.com/office/powerpoint/2010/main" val="2452909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Text-Orange-Streamlined">
    <p:bg>
      <p:bgPr>
        <a:solidFill>
          <a:srgbClr val="FFFFFF"/>
        </a:soli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E94372F5-EF39-B94F-A628-AEACA925B529}"/>
              </a:ext>
            </a:extLst>
          </p:cNvPr>
          <p:cNvSpPr>
            <a:spLocks noGrp="1"/>
          </p:cNvSpPr>
          <p:nvPr>
            <p:ph type="body" sz="quarter" idx="18" hasCustomPrompt="1"/>
          </p:nvPr>
        </p:nvSpPr>
        <p:spPr>
          <a:xfrm>
            <a:off x="243529" y="2000251"/>
            <a:ext cx="5827071" cy="413340"/>
          </a:xfrm>
        </p:spPr>
        <p:txBody>
          <a:bodyPr lIns="0" tIns="0" rIns="0" bIns="0">
            <a:noAutofit/>
          </a:bodyPr>
          <a:lstStyle>
            <a:lvl1pPr marL="0" indent="0">
              <a:buNone/>
              <a:defRPr lang="en-US" sz="2000" b="1" i="0" kern="1200" dirty="0">
                <a:solidFill>
                  <a:schemeClr val="accent2"/>
                </a:solidFill>
                <a:latin typeface="Obviously Wide Medi" pitchFamily="82" charset="77"/>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Add Section Header</a:t>
            </a:r>
          </a:p>
        </p:txBody>
      </p:sp>
      <p:sp>
        <p:nvSpPr>
          <p:cNvPr id="4" name="Text Placeholder 3">
            <a:extLst>
              <a:ext uri="{FF2B5EF4-FFF2-40B4-BE49-F238E27FC236}">
                <a16:creationId xmlns:a16="http://schemas.microsoft.com/office/drawing/2014/main" id="{3161FB7C-4023-4845-8951-9DDECD6B5AC8}"/>
              </a:ext>
            </a:extLst>
          </p:cNvPr>
          <p:cNvSpPr>
            <a:spLocks noGrp="1"/>
          </p:cNvSpPr>
          <p:nvPr>
            <p:ph type="body" sz="quarter" idx="19" hasCustomPrompt="1"/>
          </p:nvPr>
        </p:nvSpPr>
        <p:spPr>
          <a:xfrm>
            <a:off x="243529" y="2730500"/>
            <a:ext cx="5827071" cy="3865563"/>
          </a:xfrm>
        </p:spPr>
        <p:txBody>
          <a:bodyPr lIns="0" tIns="0" rIns="0" bIns="0">
            <a:noAutofit/>
          </a:bodyPr>
          <a:lstStyle>
            <a:lvl1pPr marL="11112"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latin typeface="Gentona Book" pitchFamily="2" charset="77"/>
              </a:defRPr>
            </a:lvl1pPr>
            <a:lvl2pPr marL="180975" indent="-169863">
              <a:tabLst/>
              <a:defRPr sz="2000" b="0" i="0">
                <a:latin typeface="Gentona Book" pitchFamily="2" charset="77"/>
              </a:defRPr>
            </a:lvl2pPr>
            <a:lvl3pPr marL="180975" indent="-169863">
              <a:tabLst/>
              <a:defRPr sz="2000" b="0" i="0">
                <a:latin typeface="Gentona Book" pitchFamily="2" charset="77"/>
              </a:defRPr>
            </a:lvl3pPr>
            <a:lvl4pPr marL="180975" indent="-169863">
              <a:tabLst/>
              <a:defRPr sz="2000" b="0" i="0">
                <a:latin typeface="Gentona Book" pitchFamily="2" charset="77"/>
              </a:defRPr>
            </a:lvl4pPr>
            <a:lvl5pPr marL="180975" indent="-169863">
              <a:tabLst/>
              <a:defRPr sz="2000" b="0" i="0">
                <a:latin typeface="Gentona Book" pitchFamily="2" charset="77"/>
              </a:defRPr>
            </a:lvl5pPr>
          </a:lstStyle>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lvl="0"/>
            <a:endParaRPr lang="en-US" dirty="0"/>
          </a:p>
        </p:txBody>
      </p:sp>
      <p:sp>
        <p:nvSpPr>
          <p:cNvPr id="15" name="Text Placeholder 3">
            <a:extLst>
              <a:ext uri="{FF2B5EF4-FFF2-40B4-BE49-F238E27FC236}">
                <a16:creationId xmlns:a16="http://schemas.microsoft.com/office/drawing/2014/main" id="{E6B2B4E8-858F-E442-A0C0-2604E30ACC19}"/>
              </a:ext>
            </a:extLst>
          </p:cNvPr>
          <p:cNvSpPr>
            <a:spLocks noGrp="1"/>
          </p:cNvSpPr>
          <p:nvPr>
            <p:ph type="body" sz="quarter" idx="20" hasCustomPrompt="1"/>
          </p:nvPr>
        </p:nvSpPr>
        <p:spPr>
          <a:xfrm>
            <a:off x="6097651" y="2730500"/>
            <a:ext cx="5521325" cy="3865563"/>
          </a:xfrm>
        </p:spPr>
        <p:txBody>
          <a:bodyPr lIns="0" tIns="0" rIns="0" bIns="0">
            <a:noAutofit/>
          </a:bodyPr>
          <a:lstStyle>
            <a:lvl1pPr marL="11112"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latin typeface="Gentona Book" pitchFamily="2" charset="77"/>
              </a:defRPr>
            </a:lvl1pPr>
            <a:lvl2pPr marL="180975" indent="-169863">
              <a:tabLst/>
              <a:defRPr sz="2000" b="0" i="0">
                <a:latin typeface="Gentona Book" pitchFamily="2" charset="77"/>
              </a:defRPr>
            </a:lvl2pPr>
            <a:lvl3pPr marL="180975" indent="-169863">
              <a:tabLst/>
              <a:defRPr sz="2000" b="0" i="0">
                <a:latin typeface="Gentona Book" pitchFamily="2" charset="77"/>
              </a:defRPr>
            </a:lvl3pPr>
            <a:lvl4pPr marL="180975" indent="-169863">
              <a:tabLst/>
              <a:defRPr sz="2000" b="0" i="0">
                <a:latin typeface="Gentona Book" pitchFamily="2" charset="77"/>
              </a:defRPr>
            </a:lvl4pPr>
            <a:lvl5pPr marL="180975" indent="-169863">
              <a:tabLst/>
              <a:defRPr sz="2000" b="0" i="0">
                <a:latin typeface="Gentona Book" pitchFamily="2" charset="77"/>
              </a:defRPr>
            </a:lvl5pPr>
          </a:lstStyle>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marL="180975" marR="0" lvl="0" indent="-1698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to add bullet point here</a:t>
            </a:r>
          </a:p>
          <a:p>
            <a:pPr lvl="0"/>
            <a:endParaRPr lang="en-US" dirty="0"/>
          </a:p>
        </p:txBody>
      </p:sp>
      <p:sp>
        <p:nvSpPr>
          <p:cNvPr id="11" name="Title 1">
            <a:extLst>
              <a:ext uri="{FF2B5EF4-FFF2-40B4-BE49-F238E27FC236}">
                <a16:creationId xmlns:a16="http://schemas.microsoft.com/office/drawing/2014/main" id="{62634540-58F9-9948-8899-1026D1045379}"/>
              </a:ext>
            </a:extLst>
          </p:cNvPr>
          <p:cNvSpPr>
            <a:spLocks noGrp="1"/>
          </p:cNvSpPr>
          <p:nvPr>
            <p:ph type="title" hasCustomPrompt="1"/>
          </p:nvPr>
        </p:nvSpPr>
        <p:spPr>
          <a:xfrm>
            <a:off x="1082613" y="265880"/>
            <a:ext cx="10697361" cy="720987"/>
          </a:xfrm>
        </p:spPr>
        <p:txBody>
          <a:bodyPr lIns="0" tIns="0" rIns="0" bIns="0" anchor="b" anchorCtr="0">
            <a:noAutofit/>
          </a:bodyPr>
          <a:lstStyle>
            <a:lvl1pPr algn="l" defTabSz="914400" rtl="0" eaLnBrk="1" latinLnBrk="0" hangingPunct="1">
              <a:lnSpc>
                <a:spcPct val="90000"/>
              </a:lnSpc>
              <a:spcBef>
                <a:spcPct val="0"/>
              </a:spcBef>
              <a:buNone/>
              <a:defRPr lang="en-US" sz="2400" b="1" i="0" kern="1200" spc="100" baseline="0" dirty="0">
                <a:solidFill>
                  <a:schemeClr val="accent2"/>
                </a:solidFill>
                <a:latin typeface="Obviously Wide Lght" pitchFamily="82" charset="77"/>
                <a:ea typeface="+mj-ea"/>
                <a:cs typeface="+mj-cs"/>
              </a:defRPr>
            </a:lvl1pPr>
          </a:lstStyle>
          <a:p>
            <a:r>
              <a:rPr lang="en-US" dirty="0"/>
              <a:t>CLICK TO ADD TITLE</a:t>
            </a:r>
          </a:p>
        </p:txBody>
      </p:sp>
      <p:grpSp>
        <p:nvGrpSpPr>
          <p:cNvPr id="45" name="Group 44">
            <a:extLst>
              <a:ext uri="{FF2B5EF4-FFF2-40B4-BE49-F238E27FC236}">
                <a16:creationId xmlns:a16="http://schemas.microsoft.com/office/drawing/2014/main" id="{E5F0B839-9353-E846-AD47-E0CA9DAEDC3E}"/>
              </a:ext>
            </a:extLst>
          </p:cNvPr>
          <p:cNvGrpSpPr/>
          <p:nvPr userDrawn="1"/>
        </p:nvGrpSpPr>
        <p:grpSpPr>
          <a:xfrm>
            <a:off x="11479694" y="484771"/>
            <a:ext cx="712306" cy="5410029"/>
            <a:chOff x="11492959" y="484771"/>
            <a:chExt cx="712306" cy="5410029"/>
          </a:xfrm>
        </p:grpSpPr>
        <p:grpSp>
          <p:nvGrpSpPr>
            <p:cNvPr id="46" name="Group 45">
              <a:extLst>
                <a:ext uri="{FF2B5EF4-FFF2-40B4-BE49-F238E27FC236}">
                  <a16:creationId xmlns:a16="http://schemas.microsoft.com/office/drawing/2014/main" id="{0DFC5487-CD62-CB4E-A4E3-A1E9D83EDC08}"/>
                </a:ext>
              </a:extLst>
            </p:cNvPr>
            <p:cNvGrpSpPr/>
            <p:nvPr userDrawn="1"/>
          </p:nvGrpSpPr>
          <p:grpSpPr>
            <a:xfrm>
              <a:off x="11492959" y="484771"/>
              <a:ext cx="712305" cy="98641"/>
              <a:chOff x="11492959" y="484771"/>
              <a:chExt cx="712305" cy="98641"/>
            </a:xfrm>
          </p:grpSpPr>
          <p:sp>
            <p:nvSpPr>
              <p:cNvPr id="63" name="object 12">
                <a:extLst>
                  <a:ext uri="{FF2B5EF4-FFF2-40B4-BE49-F238E27FC236}">
                    <a16:creationId xmlns:a16="http://schemas.microsoft.com/office/drawing/2014/main" id="{17573EB3-047D-BC44-93E1-5C114BA32B79}"/>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4" name="object 22">
                <a:extLst>
                  <a:ext uri="{FF2B5EF4-FFF2-40B4-BE49-F238E27FC236}">
                    <a16:creationId xmlns:a16="http://schemas.microsoft.com/office/drawing/2014/main" id="{9DE04C44-735E-D24D-96C5-B25A500FADAE}"/>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7" name="Group 46">
              <a:extLst>
                <a:ext uri="{FF2B5EF4-FFF2-40B4-BE49-F238E27FC236}">
                  <a16:creationId xmlns:a16="http://schemas.microsoft.com/office/drawing/2014/main" id="{D3807DD3-597D-B446-BFDF-38E89FCF3473}"/>
                </a:ext>
              </a:extLst>
            </p:cNvPr>
            <p:cNvGrpSpPr/>
            <p:nvPr userDrawn="1"/>
          </p:nvGrpSpPr>
          <p:grpSpPr>
            <a:xfrm>
              <a:off x="11492959" y="837460"/>
              <a:ext cx="712305" cy="112876"/>
              <a:chOff x="11492959" y="837460"/>
              <a:chExt cx="712305" cy="112876"/>
            </a:xfrm>
          </p:grpSpPr>
          <p:sp>
            <p:nvSpPr>
              <p:cNvPr id="60" name="object 10">
                <a:extLst>
                  <a:ext uri="{FF2B5EF4-FFF2-40B4-BE49-F238E27FC236}">
                    <a16:creationId xmlns:a16="http://schemas.microsoft.com/office/drawing/2014/main" id="{E070191D-56A9-7C49-BCBA-92FBB3DEA655}"/>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61" name="object 10">
                <a:extLst>
                  <a:ext uri="{FF2B5EF4-FFF2-40B4-BE49-F238E27FC236}">
                    <a16:creationId xmlns:a16="http://schemas.microsoft.com/office/drawing/2014/main" id="{7DB34162-57C7-8446-BE88-8A38F9F44DD2}"/>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62" name="object 22">
                <a:extLst>
                  <a:ext uri="{FF2B5EF4-FFF2-40B4-BE49-F238E27FC236}">
                    <a16:creationId xmlns:a16="http://schemas.microsoft.com/office/drawing/2014/main" id="{DB001776-25EE-B44E-A0F9-4501B3CBA518}"/>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8" name="Group 47">
              <a:extLst>
                <a:ext uri="{FF2B5EF4-FFF2-40B4-BE49-F238E27FC236}">
                  <a16:creationId xmlns:a16="http://schemas.microsoft.com/office/drawing/2014/main" id="{48927D32-81A5-8D49-9713-C4D4B21FDAAD}"/>
                </a:ext>
              </a:extLst>
            </p:cNvPr>
            <p:cNvGrpSpPr/>
            <p:nvPr userDrawn="1"/>
          </p:nvGrpSpPr>
          <p:grpSpPr>
            <a:xfrm>
              <a:off x="11492959" y="1459641"/>
              <a:ext cx="712305" cy="18623"/>
              <a:chOff x="11492959" y="1459641"/>
              <a:chExt cx="712305" cy="18623"/>
            </a:xfrm>
          </p:grpSpPr>
          <p:sp>
            <p:nvSpPr>
              <p:cNvPr id="58" name="object 10">
                <a:extLst>
                  <a:ext uri="{FF2B5EF4-FFF2-40B4-BE49-F238E27FC236}">
                    <a16:creationId xmlns:a16="http://schemas.microsoft.com/office/drawing/2014/main" id="{E59CFED6-027F-0645-9F49-FC2890BA1A70}"/>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9" name="object 22">
                <a:extLst>
                  <a:ext uri="{FF2B5EF4-FFF2-40B4-BE49-F238E27FC236}">
                    <a16:creationId xmlns:a16="http://schemas.microsoft.com/office/drawing/2014/main" id="{18D30FB2-01E3-AB44-8354-1D2F1F26F813}"/>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9" name="Group 48">
              <a:extLst>
                <a:ext uri="{FF2B5EF4-FFF2-40B4-BE49-F238E27FC236}">
                  <a16:creationId xmlns:a16="http://schemas.microsoft.com/office/drawing/2014/main" id="{82FA8889-B16F-EE41-8FE1-D4106849B034}"/>
                </a:ext>
              </a:extLst>
            </p:cNvPr>
            <p:cNvGrpSpPr/>
            <p:nvPr userDrawn="1"/>
          </p:nvGrpSpPr>
          <p:grpSpPr>
            <a:xfrm>
              <a:off x="11492959" y="2418879"/>
              <a:ext cx="712305" cy="126395"/>
              <a:chOff x="11492959" y="2418879"/>
              <a:chExt cx="712305" cy="126395"/>
            </a:xfrm>
          </p:grpSpPr>
          <p:sp>
            <p:nvSpPr>
              <p:cNvPr id="56" name="object 10">
                <a:extLst>
                  <a:ext uri="{FF2B5EF4-FFF2-40B4-BE49-F238E27FC236}">
                    <a16:creationId xmlns:a16="http://schemas.microsoft.com/office/drawing/2014/main" id="{8CC61547-D98D-9348-A9ED-D3022C830F38}"/>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7" name="object 22">
                <a:extLst>
                  <a:ext uri="{FF2B5EF4-FFF2-40B4-BE49-F238E27FC236}">
                    <a16:creationId xmlns:a16="http://schemas.microsoft.com/office/drawing/2014/main" id="{190D34D4-A150-9F41-A079-D037936229AF}"/>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50" name="object 22">
              <a:extLst>
                <a:ext uri="{FF2B5EF4-FFF2-40B4-BE49-F238E27FC236}">
                  <a16:creationId xmlns:a16="http://schemas.microsoft.com/office/drawing/2014/main" id="{E6981967-3430-2242-B2DB-A1C6DFEE2AD1}"/>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51" name="Group 50">
              <a:extLst>
                <a:ext uri="{FF2B5EF4-FFF2-40B4-BE49-F238E27FC236}">
                  <a16:creationId xmlns:a16="http://schemas.microsoft.com/office/drawing/2014/main" id="{F75F63B2-AF78-174E-A1E7-6AC266A634FF}"/>
                </a:ext>
              </a:extLst>
            </p:cNvPr>
            <p:cNvGrpSpPr/>
            <p:nvPr userDrawn="1"/>
          </p:nvGrpSpPr>
          <p:grpSpPr>
            <a:xfrm>
              <a:off x="11492959" y="5160951"/>
              <a:ext cx="712305" cy="70754"/>
              <a:chOff x="11492959" y="5160951"/>
              <a:chExt cx="712305" cy="70754"/>
            </a:xfrm>
          </p:grpSpPr>
          <p:sp>
            <p:nvSpPr>
              <p:cNvPr id="54" name="object 22">
                <a:extLst>
                  <a:ext uri="{FF2B5EF4-FFF2-40B4-BE49-F238E27FC236}">
                    <a16:creationId xmlns:a16="http://schemas.microsoft.com/office/drawing/2014/main" id="{E338C308-24B6-0C4A-81C5-9AD123CA88F0}"/>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5" name="object 10">
                <a:extLst>
                  <a:ext uri="{FF2B5EF4-FFF2-40B4-BE49-F238E27FC236}">
                    <a16:creationId xmlns:a16="http://schemas.microsoft.com/office/drawing/2014/main" id="{79BFF00E-5E28-EB42-9013-3D4B47448D98}"/>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52" name="object 22">
              <a:extLst>
                <a:ext uri="{FF2B5EF4-FFF2-40B4-BE49-F238E27FC236}">
                  <a16:creationId xmlns:a16="http://schemas.microsoft.com/office/drawing/2014/main" id="{232ED4AC-708F-CB44-902F-82607003E83E}"/>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3" name="object 10">
              <a:extLst>
                <a:ext uri="{FF2B5EF4-FFF2-40B4-BE49-F238E27FC236}">
                  <a16:creationId xmlns:a16="http://schemas.microsoft.com/office/drawing/2014/main" id="{7D93ABB1-23F8-5F4C-967A-5D0C774ECA18}"/>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3" name="Rectangle 2">
            <a:extLst>
              <a:ext uri="{FF2B5EF4-FFF2-40B4-BE49-F238E27FC236}">
                <a16:creationId xmlns:a16="http://schemas.microsoft.com/office/drawing/2014/main" id="{E0CD0931-38CF-EC05-6988-B22E5E729029}"/>
              </a:ext>
            </a:extLst>
          </p:cNvPr>
          <p:cNvSpPr/>
          <p:nvPr userDrawn="1"/>
        </p:nvSpPr>
        <p:spPr>
          <a:xfrm>
            <a:off x="1" y="-2"/>
            <a:ext cx="12192000" cy="431060"/>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16366731-1AAA-9240-8A54-0E4A0F1AAC6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spTree>
    <p:extLst>
      <p:ext uri="{BB962C8B-B14F-4D97-AF65-F5344CB8AC3E}">
        <p14:creationId xmlns:p14="http://schemas.microsoft.com/office/powerpoint/2010/main" val="34533740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Text-Orange-Streamlined">
    <p:bg>
      <p:bgPr>
        <a:solidFill>
          <a:srgbClr val="FFFFFF"/>
        </a:soli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5C154C9-44A6-FA42-BB1E-C12008EA04EA}"/>
              </a:ext>
            </a:extLst>
          </p:cNvPr>
          <p:cNvSpPr>
            <a:spLocks noGrp="1"/>
          </p:cNvSpPr>
          <p:nvPr>
            <p:ph type="title" hasCustomPrompt="1"/>
          </p:nvPr>
        </p:nvSpPr>
        <p:spPr>
          <a:xfrm>
            <a:off x="1090420" y="264139"/>
            <a:ext cx="10845164" cy="724469"/>
          </a:xfrm>
        </p:spPr>
        <p:txBody>
          <a:bodyPr lIns="0" tIns="0" rIns="0" bIns="0" anchor="b" anchorCtr="0">
            <a:noAutofit/>
          </a:bodyPr>
          <a:lstStyle>
            <a:lvl1pPr algn="l" defTabSz="914400" rtl="0" eaLnBrk="1" latinLnBrk="0" hangingPunct="1">
              <a:lnSpc>
                <a:spcPct val="90000"/>
              </a:lnSpc>
              <a:spcBef>
                <a:spcPct val="0"/>
              </a:spcBef>
              <a:buNone/>
              <a:defRPr lang="en-US" sz="2400" b="1" i="0" kern="1200" spc="100" baseline="0" dirty="0">
                <a:solidFill>
                  <a:schemeClr val="accent2"/>
                </a:solidFill>
                <a:latin typeface="Obviously Wide Lght" pitchFamily="82" charset="77"/>
                <a:ea typeface="+mj-ea"/>
                <a:cs typeface="+mj-cs"/>
              </a:defRPr>
            </a:lvl1pPr>
          </a:lstStyle>
          <a:p>
            <a:r>
              <a:rPr lang="en-US" dirty="0"/>
              <a:t>CLICK TO ADD TITLE</a:t>
            </a:r>
          </a:p>
        </p:txBody>
      </p:sp>
      <p:grpSp>
        <p:nvGrpSpPr>
          <p:cNvPr id="40" name="Group 39">
            <a:extLst>
              <a:ext uri="{FF2B5EF4-FFF2-40B4-BE49-F238E27FC236}">
                <a16:creationId xmlns:a16="http://schemas.microsoft.com/office/drawing/2014/main" id="{AFB4AA37-BF70-8540-AE2A-C91FAE33FB3B}"/>
              </a:ext>
            </a:extLst>
          </p:cNvPr>
          <p:cNvGrpSpPr/>
          <p:nvPr userDrawn="1"/>
        </p:nvGrpSpPr>
        <p:grpSpPr>
          <a:xfrm>
            <a:off x="11479694" y="484771"/>
            <a:ext cx="712306" cy="5410029"/>
            <a:chOff x="11492959" y="484771"/>
            <a:chExt cx="712306" cy="5410029"/>
          </a:xfrm>
        </p:grpSpPr>
        <p:grpSp>
          <p:nvGrpSpPr>
            <p:cNvPr id="41" name="Group 40">
              <a:extLst>
                <a:ext uri="{FF2B5EF4-FFF2-40B4-BE49-F238E27FC236}">
                  <a16:creationId xmlns:a16="http://schemas.microsoft.com/office/drawing/2014/main" id="{04B3620B-0D6A-9142-AD0A-72D172EB93A0}"/>
                </a:ext>
              </a:extLst>
            </p:cNvPr>
            <p:cNvGrpSpPr/>
            <p:nvPr userDrawn="1"/>
          </p:nvGrpSpPr>
          <p:grpSpPr>
            <a:xfrm>
              <a:off x="11492959" y="484771"/>
              <a:ext cx="712305" cy="98641"/>
              <a:chOff x="11492959" y="484771"/>
              <a:chExt cx="712305" cy="98641"/>
            </a:xfrm>
          </p:grpSpPr>
          <p:sp>
            <p:nvSpPr>
              <p:cNvPr id="59" name="object 12">
                <a:extLst>
                  <a:ext uri="{FF2B5EF4-FFF2-40B4-BE49-F238E27FC236}">
                    <a16:creationId xmlns:a16="http://schemas.microsoft.com/office/drawing/2014/main" id="{5F7BFEB3-637E-6F4A-BEA9-E19064179276}"/>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0" name="object 22">
                <a:extLst>
                  <a:ext uri="{FF2B5EF4-FFF2-40B4-BE49-F238E27FC236}">
                    <a16:creationId xmlns:a16="http://schemas.microsoft.com/office/drawing/2014/main" id="{05D80A4C-6C63-F445-9B37-3D99C9B33A85}"/>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3" name="Group 42">
              <a:extLst>
                <a:ext uri="{FF2B5EF4-FFF2-40B4-BE49-F238E27FC236}">
                  <a16:creationId xmlns:a16="http://schemas.microsoft.com/office/drawing/2014/main" id="{C22D5248-E2D7-5640-8C3C-D9896F630700}"/>
                </a:ext>
              </a:extLst>
            </p:cNvPr>
            <p:cNvGrpSpPr/>
            <p:nvPr userDrawn="1"/>
          </p:nvGrpSpPr>
          <p:grpSpPr>
            <a:xfrm>
              <a:off x="11492959" y="837460"/>
              <a:ext cx="712305" cy="112876"/>
              <a:chOff x="11492959" y="837460"/>
              <a:chExt cx="712305" cy="112876"/>
            </a:xfrm>
          </p:grpSpPr>
          <p:sp>
            <p:nvSpPr>
              <p:cNvPr id="56" name="object 10">
                <a:extLst>
                  <a:ext uri="{FF2B5EF4-FFF2-40B4-BE49-F238E27FC236}">
                    <a16:creationId xmlns:a16="http://schemas.microsoft.com/office/drawing/2014/main" id="{9E3B24FD-B0B8-5848-962F-11B852D29922}"/>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57" name="object 10">
                <a:extLst>
                  <a:ext uri="{FF2B5EF4-FFF2-40B4-BE49-F238E27FC236}">
                    <a16:creationId xmlns:a16="http://schemas.microsoft.com/office/drawing/2014/main" id="{9AF010AD-EF15-2941-9562-46612A168E88}"/>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8" name="object 22">
                <a:extLst>
                  <a:ext uri="{FF2B5EF4-FFF2-40B4-BE49-F238E27FC236}">
                    <a16:creationId xmlns:a16="http://schemas.microsoft.com/office/drawing/2014/main" id="{C0727FC3-B538-FB44-B5DF-4CE535291A45}"/>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4" name="Group 43">
              <a:extLst>
                <a:ext uri="{FF2B5EF4-FFF2-40B4-BE49-F238E27FC236}">
                  <a16:creationId xmlns:a16="http://schemas.microsoft.com/office/drawing/2014/main" id="{7CBA3F1B-EC3D-0740-A4DC-9F40DC1299AC}"/>
                </a:ext>
              </a:extLst>
            </p:cNvPr>
            <p:cNvGrpSpPr/>
            <p:nvPr userDrawn="1"/>
          </p:nvGrpSpPr>
          <p:grpSpPr>
            <a:xfrm>
              <a:off x="11492959" y="1459641"/>
              <a:ext cx="712305" cy="18623"/>
              <a:chOff x="11492959" y="1459641"/>
              <a:chExt cx="712305" cy="18623"/>
            </a:xfrm>
          </p:grpSpPr>
          <p:sp>
            <p:nvSpPr>
              <p:cNvPr id="54" name="object 10">
                <a:extLst>
                  <a:ext uri="{FF2B5EF4-FFF2-40B4-BE49-F238E27FC236}">
                    <a16:creationId xmlns:a16="http://schemas.microsoft.com/office/drawing/2014/main" id="{FF1A136A-D981-7A4B-84D3-3A735F482F86}"/>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5" name="object 22">
                <a:extLst>
                  <a:ext uri="{FF2B5EF4-FFF2-40B4-BE49-F238E27FC236}">
                    <a16:creationId xmlns:a16="http://schemas.microsoft.com/office/drawing/2014/main" id="{DEA54816-688C-0244-9316-EA2FC127C535}"/>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5" name="Group 44">
              <a:extLst>
                <a:ext uri="{FF2B5EF4-FFF2-40B4-BE49-F238E27FC236}">
                  <a16:creationId xmlns:a16="http://schemas.microsoft.com/office/drawing/2014/main" id="{8D78E243-BE78-CB4F-A102-95C0A5BE3A67}"/>
                </a:ext>
              </a:extLst>
            </p:cNvPr>
            <p:cNvGrpSpPr/>
            <p:nvPr userDrawn="1"/>
          </p:nvGrpSpPr>
          <p:grpSpPr>
            <a:xfrm>
              <a:off x="11492959" y="2418879"/>
              <a:ext cx="712305" cy="126395"/>
              <a:chOff x="11492959" y="2418879"/>
              <a:chExt cx="712305" cy="126395"/>
            </a:xfrm>
          </p:grpSpPr>
          <p:sp>
            <p:nvSpPr>
              <p:cNvPr id="52" name="object 10">
                <a:extLst>
                  <a:ext uri="{FF2B5EF4-FFF2-40B4-BE49-F238E27FC236}">
                    <a16:creationId xmlns:a16="http://schemas.microsoft.com/office/drawing/2014/main" id="{D6E94547-88FD-CA4E-82F5-28347C3627E5}"/>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3" name="object 22">
                <a:extLst>
                  <a:ext uri="{FF2B5EF4-FFF2-40B4-BE49-F238E27FC236}">
                    <a16:creationId xmlns:a16="http://schemas.microsoft.com/office/drawing/2014/main" id="{236F1D4C-0909-4E43-91AA-920494272278}"/>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46" name="object 22">
              <a:extLst>
                <a:ext uri="{FF2B5EF4-FFF2-40B4-BE49-F238E27FC236}">
                  <a16:creationId xmlns:a16="http://schemas.microsoft.com/office/drawing/2014/main" id="{06133819-D7E1-544A-95B0-D0B5E8D1BAF4}"/>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47" name="Group 46">
              <a:extLst>
                <a:ext uri="{FF2B5EF4-FFF2-40B4-BE49-F238E27FC236}">
                  <a16:creationId xmlns:a16="http://schemas.microsoft.com/office/drawing/2014/main" id="{B4E34B90-3B61-E24B-AD54-04EF0A83DB4A}"/>
                </a:ext>
              </a:extLst>
            </p:cNvPr>
            <p:cNvGrpSpPr/>
            <p:nvPr userDrawn="1"/>
          </p:nvGrpSpPr>
          <p:grpSpPr>
            <a:xfrm>
              <a:off x="11492959" y="5160951"/>
              <a:ext cx="712305" cy="70754"/>
              <a:chOff x="11492959" y="5160951"/>
              <a:chExt cx="712305" cy="70754"/>
            </a:xfrm>
          </p:grpSpPr>
          <p:sp>
            <p:nvSpPr>
              <p:cNvPr id="50" name="object 22">
                <a:extLst>
                  <a:ext uri="{FF2B5EF4-FFF2-40B4-BE49-F238E27FC236}">
                    <a16:creationId xmlns:a16="http://schemas.microsoft.com/office/drawing/2014/main" id="{568D09DD-D671-204B-AF5A-CCB3575CCBA8}"/>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1" name="object 10">
                <a:extLst>
                  <a:ext uri="{FF2B5EF4-FFF2-40B4-BE49-F238E27FC236}">
                    <a16:creationId xmlns:a16="http://schemas.microsoft.com/office/drawing/2014/main" id="{EEE52CB3-5332-5841-83BC-C306A7BF83AD}"/>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48" name="object 22">
              <a:extLst>
                <a:ext uri="{FF2B5EF4-FFF2-40B4-BE49-F238E27FC236}">
                  <a16:creationId xmlns:a16="http://schemas.microsoft.com/office/drawing/2014/main" id="{B188E2BE-F35C-3140-BC15-123F7AA36C92}"/>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49" name="object 10">
              <a:extLst>
                <a:ext uri="{FF2B5EF4-FFF2-40B4-BE49-F238E27FC236}">
                  <a16:creationId xmlns:a16="http://schemas.microsoft.com/office/drawing/2014/main" id="{07130CDF-333E-6648-A47B-D9CBE32ACA55}"/>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2" name="Rectangle 1">
            <a:extLst>
              <a:ext uri="{FF2B5EF4-FFF2-40B4-BE49-F238E27FC236}">
                <a16:creationId xmlns:a16="http://schemas.microsoft.com/office/drawing/2014/main" id="{41A36668-209C-0BDF-993C-65919D0029F2}"/>
              </a:ext>
            </a:extLst>
          </p:cNvPr>
          <p:cNvSpPr/>
          <p:nvPr userDrawn="1"/>
        </p:nvSpPr>
        <p:spPr>
          <a:xfrm>
            <a:off x="1" y="-2"/>
            <a:ext cx="12192000" cy="431060"/>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7FEA3B3-B1AB-C34C-8D44-CCE56CF8260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sp>
        <p:nvSpPr>
          <p:cNvPr id="3" name="Text Placeholder 2">
            <a:extLst>
              <a:ext uri="{FF2B5EF4-FFF2-40B4-BE49-F238E27FC236}">
                <a16:creationId xmlns:a16="http://schemas.microsoft.com/office/drawing/2014/main" id="{14328575-D60F-0F4C-A04E-A0E977F9C446}"/>
              </a:ext>
            </a:extLst>
          </p:cNvPr>
          <p:cNvSpPr>
            <a:spLocks noGrp="1"/>
          </p:cNvSpPr>
          <p:nvPr>
            <p:ph type="body" sz="quarter" idx="10"/>
          </p:nvPr>
        </p:nvSpPr>
        <p:spPr>
          <a:xfrm>
            <a:off x="268929" y="1777235"/>
            <a:ext cx="11097571" cy="4620390"/>
          </a:xfrm>
        </p:spPr>
        <p:txBody>
          <a:bodyPr/>
          <a:lstStyle>
            <a:lvl1pPr>
              <a:defRPr b="0" i="0">
                <a:latin typeface="Gentona Light" pitchFamily="2" charset="77"/>
              </a:defRPr>
            </a:lvl1pPr>
            <a:lvl2pPr>
              <a:defRPr b="0" i="0">
                <a:latin typeface="Gentona Light" pitchFamily="2" charset="77"/>
              </a:defRPr>
            </a:lvl2pPr>
            <a:lvl3pPr>
              <a:defRPr b="0" i="0">
                <a:latin typeface="Gentona Light" pitchFamily="2" charset="77"/>
              </a:defRPr>
            </a:lvl3pPr>
            <a:lvl4pPr>
              <a:defRPr b="0" i="0">
                <a:latin typeface="Gentona Light" pitchFamily="2" charset="77"/>
              </a:defRPr>
            </a:lvl4pPr>
            <a:lvl5pPr>
              <a:defRPr b="0" i="0">
                <a:latin typeface="Gentona Light"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08268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Text-Orange-Streamlined">
    <p:bg>
      <p:bgPr>
        <a:solidFill>
          <a:srgbClr val="FFFFFF"/>
        </a:solidFill>
        <a:effectLst/>
      </p:bgPr>
    </p:bg>
    <p:spTree>
      <p:nvGrpSpPr>
        <p:cNvPr id="1" name=""/>
        <p:cNvGrpSpPr/>
        <p:nvPr/>
      </p:nvGrpSpPr>
      <p:grpSpPr>
        <a:xfrm>
          <a:off x="0" y="0"/>
          <a:ext cx="0" cy="0"/>
          <a:chOff x="0" y="0"/>
          <a:chExt cx="0" cy="0"/>
        </a:xfrm>
      </p:grpSpPr>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chemeClr val="accent2"/>
                </a:solidFill>
              </a:rPr>
              <a:pPr/>
              <a:t>‹#›</a:t>
            </a:fld>
            <a:endParaRPr lang="en-US" dirty="0">
              <a:solidFill>
                <a:schemeClr val="accent2"/>
              </a:solidFill>
            </a:endParaRP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C5C154C9-44A6-FA42-BB1E-C12008EA04EA}"/>
              </a:ext>
            </a:extLst>
          </p:cNvPr>
          <p:cNvSpPr>
            <a:spLocks noGrp="1"/>
          </p:cNvSpPr>
          <p:nvPr>
            <p:ph type="title" hasCustomPrompt="1"/>
          </p:nvPr>
        </p:nvSpPr>
        <p:spPr>
          <a:xfrm>
            <a:off x="1090420" y="273937"/>
            <a:ext cx="10502434" cy="709971"/>
          </a:xfrm>
        </p:spPr>
        <p:txBody>
          <a:bodyPr lIns="0" tIns="0" rIns="0" bIns="0" anchor="b" anchorCtr="0">
            <a:noAutofit/>
          </a:bodyPr>
          <a:lstStyle>
            <a:lvl1pPr algn="l" defTabSz="914400" rtl="0" eaLnBrk="1" latinLnBrk="0" hangingPunct="1">
              <a:lnSpc>
                <a:spcPct val="90000"/>
              </a:lnSpc>
              <a:spcBef>
                <a:spcPct val="0"/>
              </a:spcBef>
              <a:buNone/>
              <a:defRPr lang="en-US" sz="2400" b="1" i="0" kern="1200" spc="100" baseline="0" dirty="0">
                <a:solidFill>
                  <a:schemeClr val="accent2"/>
                </a:solidFill>
                <a:latin typeface="Obviously Wide Lght" pitchFamily="82" charset="77"/>
                <a:ea typeface="+mj-ea"/>
                <a:cs typeface="+mj-cs"/>
              </a:defRPr>
            </a:lvl1pPr>
          </a:lstStyle>
          <a:p>
            <a:r>
              <a:rPr lang="en-US" dirty="0"/>
              <a:t>CLICK TO ADD TITLE</a:t>
            </a:r>
          </a:p>
        </p:txBody>
      </p:sp>
      <p:sp>
        <p:nvSpPr>
          <p:cNvPr id="2" name="Rectangle 1">
            <a:extLst>
              <a:ext uri="{FF2B5EF4-FFF2-40B4-BE49-F238E27FC236}">
                <a16:creationId xmlns:a16="http://schemas.microsoft.com/office/drawing/2014/main" id="{594357FA-5D1E-A512-3709-9E8057FEF074}"/>
              </a:ext>
            </a:extLst>
          </p:cNvPr>
          <p:cNvSpPr/>
          <p:nvPr userDrawn="1"/>
        </p:nvSpPr>
        <p:spPr>
          <a:xfrm>
            <a:off x="1" y="-2"/>
            <a:ext cx="12192000" cy="431060"/>
          </a:xfrm>
          <a:prstGeom prst="rect">
            <a:avLst/>
          </a:prstGeom>
          <a:gradFill>
            <a:gsLst>
              <a:gs pos="100000">
                <a:schemeClr val="accent1"/>
              </a:gs>
              <a:gs pos="0">
                <a:schemeClr val="accent3"/>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DE97D9C6-73FE-D14D-8512-14E37BC89322}"/>
              </a:ext>
            </a:extLst>
          </p:cNvPr>
          <p:cNvGrpSpPr/>
          <p:nvPr userDrawn="1"/>
        </p:nvGrpSpPr>
        <p:grpSpPr>
          <a:xfrm>
            <a:off x="11479694" y="484771"/>
            <a:ext cx="712306" cy="5410029"/>
            <a:chOff x="11492959" y="484771"/>
            <a:chExt cx="712306" cy="5410029"/>
          </a:xfrm>
        </p:grpSpPr>
        <p:grpSp>
          <p:nvGrpSpPr>
            <p:cNvPr id="41" name="Group 40">
              <a:extLst>
                <a:ext uri="{FF2B5EF4-FFF2-40B4-BE49-F238E27FC236}">
                  <a16:creationId xmlns:a16="http://schemas.microsoft.com/office/drawing/2014/main" id="{E468C303-0BCD-294D-8A5E-F72832293BBA}"/>
                </a:ext>
              </a:extLst>
            </p:cNvPr>
            <p:cNvGrpSpPr/>
            <p:nvPr userDrawn="1"/>
          </p:nvGrpSpPr>
          <p:grpSpPr>
            <a:xfrm>
              <a:off x="11492959" y="484771"/>
              <a:ext cx="712305" cy="98641"/>
              <a:chOff x="11492959" y="484771"/>
              <a:chExt cx="712305" cy="98641"/>
            </a:xfrm>
          </p:grpSpPr>
          <p:sp>
            <p:nvSpPr>
              <p:cNvPr id="59" name="object 12">
                <a:extLst>
                  <a:ext uri="{FF2B5EF4-FFF2-40B4-BE49-F238E27FC236}">
                    <a16:creationId xmlns:a16="http://schemas.microsoft.com/office/drawing/2014/main" id="{3AA8EBE3-E990-E744-A51E-9E1EDA281452}"/>
                  </a:ext>
                </a:extLst>
              </p:cNvPr>
              <p:cNvSpPr/>
              <p:nvPr/>
            </p:nvSpPr>
            <p:spPr>
              <a:xfrm rot="16200000" flipV="1">
                <a:off x="11744836" y="232894"/>
                <a:ext cx="0" cy="503753"/>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60" name="object 22">
                <a:extLst>
                  <a:ext uri="{FF2B5EF4-FFF2-40B4-BE49-F238E27FC236}">
                    <a16:creationId xmlns:a16="http://schemas.microsoft.com/office/drawing/2014/main" id="{DDEA5A50-442F-1E41-94EA-A753D6726DD9}"/>
                  </a:ext>
                </a:extLst>
              </p:cNvPr>
              <p:cNvSpPr/>
              <p:nvPr/>
            </p:nvSpPr>
            <p:spPr>
              <a:xfrm rot="16200000" flipV="1">
                <a:off x="11953388" y="331535"/>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3" name="Group 42">
              <a:extLst>
                <a:ext uri="{FF2B5EF4-FFF2-40B4-BE49-F238E27FC236}">
                  <a16:creationId xmlns:a16="http://schemas.microsoft.com/office/drawing/2014/main" id="{DA891276-27F9-3348-B21F-433466982B35}"/>
                </a:ext>
              </a:extLst>
            </p:cNvPr>
            <p:cNvGrpSpPr/>
            <p:nvPr userDrawn="1"/>
          </p:nvGrpSpPr>
          <p:grpSpPr>
            <a:xfrm>
              <a:off x="11492959" y="837460"/>
              <a:ext cx="712305" cy="112876"/>
              <a:chOff x="11492959" y="837460"/>
              <a:chExt cx="712305" cy="112876"/>
            </a:xfrm>
          </p:grpSpPr>
          <p:sp>
            <p:nvSpPr>
              <p:cNvPr id="56" name="object 10">
                <a:extLst>
                  <a:ext uri="{FF2B5EF4-FFF2-40B4-BE49-F238E27FC236}">
                    <a16:creationId xmlns:a16="http://schemas.microsoft.com/office/drawing/2014/main" id="{0F170833-719E-854B-A96A-2CFC1983BCAA}"/>
                  </a:ext>
                </a:extLst>
              </p:cNvPr>
              <p:cNvSpPr/>
              <p:nvPr/>
            </p:nvSpPr>
            <p:spPr>
              <a:xfrm rot="16200000" flipV="1">
                <a:off x="11744836" y="585583"/>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57" name="object 10">
                <a:extLst>
                  <a:ext uri="{FF2B5EF4-FFF2-40B4-BE49-F238E27FC236}">
                    <a16:creationId xmlns:a16="http://schemas.microsoft.com/office/drawing/2014/main" id="{F0EBAB6A-8787-3D4D-9662-EA0BC6E72CB1}"/>
                  </a:ext>
                </a:extLst>
              </p:cNvPr>
              <p:cNvSpPr/>
              <p:nvPr userDrawn="1"/>
            </p:nvSpPr>
            <p:spPr>
              <a:xfrm rot="16200000" flipV="1">
                <a:off x="11744836" y="698459"/>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8" name="object 22">
                <a:extLst>
                  <a:ext uri="{FF2B5EF4-FFF2-40B4-BE49-F238E27FC236}">
                    <a16:creationId xmlns:a16="http://schemas.microsoft.com/office/drawing/2014/main" id="{5DA9EBDC-4C27-474A-B7F5-A1484E88C5C6}"/>
                  </a:ext>
                </a:extLst>
              </p:cNvPr>
              <p:cNvSpPr/>
              <p:nvPr userDrawn="1"/>
            </p:nvSpPr>
            <p:spPr>
              <a:xfrm rot="16200000" flipV="1">
                <a:off x="11953388" y="626781"/>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4" name="Group 43">
              <a:extLst>
                <a:ext uri="{FF2B5EF4-FFF2-40B4-BE49-F238E27FC236}">
                  <a16:creationId xmlns:a16="http://schemas.microsoft.com/office/drawing/2014/main" id="{28D2AF26-6608-1149-90BF-7B7C591953AC}"/>
                </a:ext>
              </a:extLst>
            </p:cNvPr>
            <p:cNvGrpSpPr/>
            <p:nvPr userDrawn="1"/>
          </p:nvGrpSpPr>
          <p:grpSpPr>
            <a:xfrm>
              <a:off x="11492959" y="1459641"/>
              <a:ext cx="712305" cy="18623"/>
              <a:chOff x="11492959" y="1459641"/>
              <a:chExt cx="712305" cy="18623"/>
            </a:xfrm>
          </p:grpSpPr>
          <p:sp>
            <p:nvSpPr>
              <p:cNvPr id="54" name="object 10">
                <a:extLst>
                  <a:ext uri="{FF2B5EF4-FFF2-40B4-BE49-F238E27FC236}">
                    <a16:creationId xmlns:a16="http://schemas.microsoft.com/office/drawing/2014/main" id="{B2CDD3D2-5178-3947-AC8A-6F48542A55D9}"/>
                  </a:ext>
                </a:extLst>
              </p:cNvPr>
              <p:cNvSpPr/>
              <p:nvPr userDrawn="1"/>
            </p:nvSpPr>
            <p:spPr>
              <a:xfrm rot="16200000" flipV="1">
                <a:off x="11744836" y="1207764"/>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5" name="object 22">
                <a:extLst>
                  <a:ext uri="{FF2B5EF4-FFF2-40B4-BE49-F238E27FC236}">
                    <a16:creationId xmlns:a16="http://schemas.microsoft.com/office/drawing/2014/main" id="{72C2EC78-D90B-6741-B9AE-3AD609280FFE}"/>
                  </a:ext>
                </a:extLst>
              </p:cNvPr>
              <p:cNvSpPr/>
              <p:nvPr userDrawn="1"/>
            </p:nvSpPr>
            <p:spPr>
              <a:xfrm rot="16200000" flipV="1">
                <a:off x="11953388" y="122638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5" name="Group 44">
              <a:extLst>
                <a:ext uri="{FF2B5EF4-FFF2-40B4-BE49-F238E27FC236}">
                  <a16:creationId xmlns:a16="http://schemas.microsoft.com/office/drawing/2014/main" id="{B4041E71-F3E0-9841-B59B-2CE9464FAB93}"/>
                </a:ext>
              </a:extLst>
            </p:cNvPr>
            <p:cNvGrpSpPr/>
            <p:nvPr userDrawn="1"/>
          </p:nvGrpSpPr>
          <p:grpSpPr>
            <a:xfrm>
              <a:off x="11492959" y="2418879"/>
              <a:ext cx="712305" cy="126395"/>
              <a:chOff x="11492959" y="2418879"/>
              <a:chExt cx="712305" cy="126395"/>
            </a:xfrm>
          </p:grpSpPr>
          <p:sp>
            <p:nvSpPr>
              <p:cNvPr id="52" name="object 10">
                <a:extLst>
                  <a:ext uri="{FF2B5EF4-FFF2-40B4-BE49-F238E27FC236}">
                    <a16:creationId xmlns:a16="http://schemas.microsoft.com/office/drawing/2014/main" id="{60246A32-4DEA-EE48-8F0C-557498470B84}"/>
                  </a:ext>
                </a:extLst>
              </p:cNvPr>
              <p:cNvSpPr/>
              <p:nvPr userDrawn="1"/>
            </p:nvSpPr>
            <p:spPr>
              <a:xfrm rot="16200000" flipV="1">
                <a:off x="11744836" y="2167002"/>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53" name="object 22">
                <a:extLst>
                  <a:ext uri="{FF2B5EF4-FFF2-40B4-BE49-F238E27FC236}">
                    <a16:creationId xmlns:a16="http://schemas.microsoft.com/office/drawing/2014/main" id="{A35F30EE-6BC3-6B40-8242-1897072F0A06}"/>
                  </a:ext>
                </a:extLst>
              </p:cNvPr>
              <p:cNvSpPr/>
              <p:nvPr userDrawn="1"/>
            </p:nvSpPr>
            <p:spPr>
              <a:xfrm rot="16200000" flipV="1">
                <a:off x="11953388" y="2293397"/>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46" name="object 22">
              <a:extLst>
                <a:ext uri="{FF2B5EF4-FFF2-40B4-BE49-F238E27FC236}">
                  <a16:creationId xmlns:a16="http://schemas.microsoft.com/office/drawing/2014/main" id="{C6620E60-909D-B049-804E-873036BE17A3}"/>
                </a:ext>
              </a:extLst>
            </p:cNvPr>
            <p:cNvSpPr/>
            <p:nvPr userDrawn="1"/>
          </p:nvSpPr>
          <p:spPr>
            <a:xfrm rot="16200000" flipV="1">
              <a:off x="11744836" y="2560290"/>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47" name="Group 46">
              <a:extLst>
                <a:ext uri="{FF2B5EF4-FFF2-40B4-BE49-F238E27FC236}">
                  <a16:creationId xmlns:a16="http://schemas.microsoft.com/office/drawing/2014/main" id="{BAD6957E-8036-BD42-8B86-C7D45890B44D}"/>
                </a:ext>
              </a:extLst>
            </p:cNvPr>
            <p:cNvGrpSpPr/>
            <p:nvPr userDrawn="1"/>
          </p:nvGrpSpPr>
          <p:grpSpPr>
            <a:xfrm>
              <a:off x="11492959" y="5160951"/>
              <a:ext cx="712305" cy="70754"/>
              <a:chOff x="11492959" y="5160951"/>
              <a:chExt cx="712305" cy="70754"/>
            </a:xfrm>
          </p:grpSpPr>
          <p:sp>
            <p:nvSpPr>
              <p:cNvPr id="50" name="object 22">
                <a:extLst>
                  <a:ext uri="{FF2B5EF4-FFF2-40B4-BE49-F238E27FC236}">
                    <a16:creationId xmlns:a16="http://schemas.microsoft.com/office/drawing/2014/main" id="{08F963C8-233E-E44D-A3E3-2C76B20A8E72}"/>
                  </a:ext>
                </a:extLst>
              </p:cNvPr>
              <p:cNvSpPr/>
              <p:nvPr userDrawn="1"/>
            </p:nvSpPr>
            <p:spPr>
              <a:xfrm rot="5400000" flipH="1" flipV="1">
                <a:off x="11744836" y="4909074"/>
                <a:ext cx="0" cy="503753"/>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51" name="object 10">
                <a:extLst>
                  <a:ext uri="{FF2B5EF4-FFF2-40B4-BE49-F238E27FC236}">
                    <a16:creationId xmlns:a16="http://schemas.microsoft.com/office/drawing/2014/main" id="{5B9D0947-E2C8-AA4D-8B86-CB7D56DCEA4C}"/>
                  </a:ext>
                </a:extLst>
              </p:cNvPr>
              <p:cNvSpPr/>
              <p:nvPr userDrawn="1"/>
            </p:nvSpPr>
            <p:spPr>
              <a:xfrm rot="5400000" flipH="1" flipV="1">
                <a:off x="11953388" y="4979828"/>
                <a:ext cx="0" cy="503753"/>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sp>
          <p:nvSpPr>
            <p:cNvPr id="48" name="object 22">
              <a:extLst>
                <a:ext uri="{FF2B5EF4-FFF2-40B4-BE49-F238E27FC236}">
                  <a16:creationId xmlns:a16="http://schemas.microsoft.com/office/drawing/2014/main" id="{22AA30A2-8C47-344A-8DD4-C1E326ECC4AA}"/>
                </a:ext>
              </a:extLst>
            </p:cNvPr>
            <p:cNvSpPr/>
            <p:nvPr userDrawn="1"/>
          </p:nvSpPr>
          <p:spPr>
            <a:xfrm rot="16200000" flipV="1">
              <a:off x="11744836" y="5642923"/>
              <a:ext cx="0" cy="503754"/>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49" name="object 10">
              <a:extLst>
                <a:ext uri="{FF2B5EF4-FFF2-40B4-BE49-F238E27FC236}">
                  <a16:creationId xmlns:a16="http://schemas.microsoft.com/office/drawing/2014/main" id="{EBB8F6FF-704A-624B-9791-C7BBE41B469B}"/>
                </a:ext>
              </a:extLst>
            </p:cNvPr>
            <p:cNvSpPr/>
            <p:nvPr userDrawn="1"/>
          </p:nvSpPr>
          <p:spPr>
            <a:xfrm rot="16200000" flipV="1">
              <a:off x="11953389" y="5356675"/>
              <a:ext cx="0" cy="50375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grpSp>
      <p:pic>
        <p:nvPicPr>
          <p:cNvPr id="39" name="Picture 38">
            <a:extLst>
              <a:ext uri="{FF2B5EF4-FFF2-40B4-BE49-F238E27FC236}">
                <a16:creationId xmlns:a16="http://schemas.microsoft.com/office/drawing/2014/main" id="{F7FE98E8-B3CD-AE4A-92CB-AA122681F8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68929" y="272639"/>
            <a:ext cx="732591" cy="732591"/>
          </a:xfrm>
          <a:prstGeom prst="rect">
            <a:avLst/>
          </a:prstGeom>
        </p:spPr>
      </p:pic>
    </p:spTree>
    <p:extLst>
      <p:ext uri="{BB962C8B-B14F-4D97-AF65-F5344CB8AC3E}">
        <p14:creationId xmlns:p14="http://schemas.microsoft.com/office/powerpoint/2010/main" val="220955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Intro Bold">
    <p:bg>
      <p:bgPr>
        <a:gradFill>
          <a:gsLst>
            <a:gs pos="0">
              <a:schemeClr val="tx2"/>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340818" y="2634442"/>
            <a:ext cx="3198970" cy="1602589"/>
          </a:xfrm>
        </p:spPr>
        <p:txBody>
          <a:bodyPr lIns="0" tIns="0" rIns="0" bIns="0">
            <a:noAutofit/>
          </a:bodyPr>
          <a:lstStyle>
            <a:lvl1pPr algn="ctr">
              <a:defRPr sz="1100" b="1" i="0" spc="400" baseline="0">
                <a:solidFill>
                  <a:srgbClr val="FFFFFF"/>
                </a:solidFill>
                <a:latin typeface="Obviously Wide Semi" pitchFamily="82" charset="77"/>
              </a:defRPr>
            </a:lvl1pPr>
          </a:lstStyle>
          <a:p>
            <a:r>
              <a:rPr lang="en-US" dirty="0"/>
              <a:t>CLICK TO ADD TITLE</a:t>
            </a:r>
          </a:p>
        </p:txBody>
      </p:sp>
      <p:sp>
        <p:nvSpPr>
          <p:cNvPr id="5" name="Slide Number Placeholder 4">
            <a:extLst>
              <a:ext uri="{FF2B5EF4-FFF2-40B4-BE49-F238E27FC236}">
                <a16:creationId xmlns:a16="http://schemas.microsoft.com/office/drawing/2014/main" id="{F62A5DB0-4924-BB49-820C-024D595F7CA7}"/>
              </a:ext>
            </a:extLst>
          </p:cNvPr>
          <p:cNvSpPr>
            <a:spLocks noGrp="1"/>
          </p:cNvSpPr>
          <p:nvPr>
            <p:ph type="sldNum" sz="quarter" idx="12"/>
          </p:nvPr>
        </p:nvSpPr>
        <p:spPr>
          <a:xfrm>
            <a:off x="9448800" y="6467846"/>
            <a:ext cx="2743200" cy="365125"/>
          </a:xfrm>
        </p:spPr>
        <p:txBody>
          <a:bodyPr/>
          <a:lstStyle>
            <a:lvl1pPr>
              <a:defRPr b="1" i="0">
                <a:solidFill>
                  <a:srgbClr val="FFFFFF"/>
                </a:solidFill>
                <a:latin typeface="Gentona Book" pitchFamily="2" charset="77"/>
              </a:defRPr>
            </a:lvl1pPr>
          </a:lstStyle>
          <a:p>
            <a:fld id="{56B21313-48D6-BF45-9C7F-8CB603AB36D7}" type="slidenum">
              <a:rPr lang="en-US" smtClean="0"/>
              <a:pPr/>
              <a:t>‹#›</a:t>
            </a:fld>
            <a:endParaRPr lang="en-US"/>
          </a:p>
        </p:txBody>
      </p:sp>
      <p:sp>
        <p:nvSpPr>
          <p:cNvPr id="33" name="Picture Placeholder 32">
            <a:extLst>
              <a:ext uri="{FF2B5EF4-FFF2-40B4-BE49-F238E27FC236}">
                <a16:creationId xmlns:a16="http://schemas.microsoft.com/office/drawing/2014/main" id="{CC69924B-6F9A-8A4B-B6AB-AAFA31AABAF4}"/>
              </a:ext>
            </a:extLst>
          </p:cNvPr>
          <p:cNvSpPr>
            <a:spLocks noGrp="1"/>
          </p:cNvSpPr>
          <p:nvPr>
            <p:ph type="pic" sz="quarter" idx="13" hasCustomPrompt="1"/>
          </p:nvPr>
        </p:nvSpPr>
        <p:spPr>
          <a:xfrm>
            <a:off x="4779963" y="1731963"/>
            <a:ext cx="2722493" cy="3254375"/>
          </a:xfrm>
          <a:solidFill>
            <a:srgbClr val="FFFFFF"/>
          </a:solidFill>
        </p:spPr>
        <p:txBody>
          <a:bodyPr/>
          <a:lstStyle/>
          <a:p>
            <a:r>
              <a:rPr lang="en-US" dirty="0"/>
              <a:t>CLICK TO ADD PHOTO</a:t>
            </a:r>
          </a:p>
        </p:txBody>
      </p:sp>
      <p:sp>
        <p:nvSpPr>
          <p:cNvPr id="34" name="Picture Placeholder 32">
            <a:extLst>
              <a:ext uri="{FF2B5EF4-FFF2-40B4-BE49-F238E27FC236}">
                <a16:creationId xmlns:a16="http://schemas.microsoft.com/office/drawing/2014/main" id="{9EE5868A-D875-504B-BFAC-08676BF0F86E}"/>
              </a:ext>
            </a:extLst>
          </p:cNvPr>
          <p:cNvSpPr>
            <a:spLocks noGrp="1"/>
          </p:cNvSpPr>
          <p:nvPr>
            <p:ph type="pic" sz="quarter" idx="14" hasCustomPrompt="1"/>
          </p:nvPr>
        </p:nvSpPr>
        <p:spPr>
          <a:xfrm>
            <a:off x="8065957" y="1731963"/>
            <a:ext cx="2722493" cy="3254375"/>
          </a:xfrm>
          <a:solidFill>
            <a:srgbClr val="FFFFFF"/>
          </a:solidFill>
        </p:spPr>
        <p:txBody>
          <a:bodyPr/>
          <a:lstStyle/>
          <a:p>
            <a:r>
              <a:rPr lang="en-US" dirty="0"/>
              <a:t>CLICK TO ADD PHOTO</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4779963" y="5108946"/>
            <a:ext cx="2722493" cy="1358900"/>
          </a:xfrm>
        </p:spPr>
        <p:txBody>
          <a:bodyPr lIns="0" tIns="0" rIns="0" bIns="0">
            <a:noAutofit/>
          </a:bodyPr>
          <a:lstStyle>
            <a:lvl1pPr marL="0" indent="0">
              <a:spcBef>
                <a:spcPts val="0"/>
              </a:spcBef>
              <a:buNone/>
              <a:defRPr sz="1100" b="1" i="0">
                <a:solidFill>
                  <a:srgbClr val="FFFFFF"/>
                </a:solidFill>
                <a:latin typeface="Obviously Wide Semi" pitchFamily="82" charset="77"/>
              </a:defRPr>
            </a:lvl1pPr>
            <a:lvl2pPr marL="11113" indent="0">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TEXT HERE UNDER PHOTO</a:t>
            </a:r>
          </a:p>
          <a:p>
            <a:pPr lvl="1"/>
            <a:r>
              <a:rPr lang="en-US" dirty="0"/>
              <a:t>Second Level</a:t>
            </a:r>
            <a:br>
              <a:rPr lang="en-US" dirty="0"/>
            </a:br>
            <a:r>
              <a:rPr lang="en-US" dirty="0"/>
              <a:t>Additional Line If Needed</a:t>
            </a:r>
          </a:p>
        </p:txBody>
      </p:sp>
      <p:sp>
        <p:nvSpPr>
          <p:cNvPr id="38" name="Text Placeholder 36">
            <a:extLst>
              <a:ext uri="{FF2B5EF4-FFF2-40B4-BE49-F238E27FC236}">
                <a16:creationId xmlns:a16="http://schemas.microsoft.com/office/drawing/2014/main" id="{1ED53BDF-8FC7-5B41-8852-DA848F467A45}"/>
              </a:ext>
            </a:extLst>
          </p:cNvPr>
          <p:cNvSpPr>
            <a:spLocks noGrp="1"/>
          </p:cNvSpPr>
          <p:nvPr>
            <p:ph type="body" sz="quarter" idx="17" hasCustomPrompt="1"/>
          </p:nvPr>
        </p:nvSpPr>
        <p:spPr>
          <a:xfrm>
            <a:off x="8065957" y="5108946"/>
            <a:ext cx="2722493" cy="1358900"/>
          </a:xfrm>
        </p:spPr>
        <p:txBody>
          <a:bodyPr lIns="0" tIns="0" rIns="0" bIns="0">
            <a:noAutofit/>
          </a:bodyPr>
          <a:lstStyle>
            <a:lvl1pPr marL="0" indent="0">
              <a:spcBef>
                <a:spcPts val="0"/>
              </a:spcBef>
              <a:buNone/>
              <a:defRPr sz="1100" b="1" i="0">
                <a:solidFill>
                  <a:srgbClr val="FFFFFF"/>
                </a:solidFill>
                <a:latin typeface="Obviously Wide Semi" pitchFamily="82" charset="77"/>
              </a:defRPr>
            </a:lvl1pPr>
            <a:lvl2pPr marL="11113" indent="0">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TEXT HERE UNDER PHOTO</a:t>
            </a:r>
          </a:p>
          <a:p>
            <a:pPr lvl="1"/>
            <a:r>
              <a:rPr lang="en-US" dirty="0"/>
              <a:t>Second Level</a:t>
            </a:r>
            <a:br>
              <a:rPr lang="en-US" dirty="0"/>
            </a:br>
            <a:r>
              <a:rPr lang="en-US" dirty="0"/>
              <a:t>Additional Line If Needed</a:t>
            </a:r>
          </a:p>
        </p:txBody>
      </p:sp>
      <p:grpSp>
        <p:nvGrpSpPr>
          <p:cNvPr id="85" name="Group 84">
            <a:extLst>
              <a:ext uri="{FF2B5EF4-FFF2-40B4-BE49-F238E27FC236}">
                <a16:creationId xmlns:a16="http://schemas.microsoft.com/office/drawing/2014/main" id="{692053BC-100E-1E4C-8584-91DF3A12FF64}"/>
              </a:ext>
            </a:extLst>
          </p:cNvPr>
          <p:cNvGrpSpPr/>
          <p:nvPr userDrawn="1"/>
        </p:nvGrpSpPr>
        <p:grpSpPr>
          <a:xfrm>
            <a:off x="97535" y="2597085"/>
            <a:ext cx="11692127" cy="1663832"/>
            <a:chOff x="240378" y="4483837"/>
            <a:chExt cx="19200675" cy="2548833"/>
          </a:xfrm>
        </p:grpSpPr>
        <p:sp>
          <p:nvSpPr>
            <p:cNvPr id="86" name="object 8">
              <a:extLst>
                <a:ext uri="{FF2B5EF4-FFF2-40B4-BE49-F238E27FC236}">
                  <a16:creationId xmlns:a16="http://schemas.microsoft.com/office/drawing/2014/main" id="{32545720-8782-4A47-AD1F-C5A20118E79B}"/>
                </a:ext>
              </a:extLst>
            </p:cNvPr>
            <p:cNvSpPr/>
            <p:nvPr/>
          </p:nvSpPr>
          <p:spPr>
            <a:xfrm>
              <a:off x="624383" y="5628290"/>
              <a:ext cx="0" cy="1367790"/>
            </a:xfrm>
            <a:custGeom>
              <a:avLst/>
              <a:gdLst/>
              <a:ahLst/>
              <a:cxnLst/>
              <a:rect l="l" t="t" r="r" b="b"/>
              <a:pathLst>
                <a:path h="1367790">
                  <a:moveTo>
                    <a:pt x="0" y="1367591"/>
                  </a:moveTo>
                  <a:lnTo>
                    <a:pt x="0" y="0"/>
                  </a:lnTo>
                </a:path>
              </a:pathLst>
            </a:custGeom>
            <a:ln w="38700">
              <a:solidFill>
                <a:schemeClr val="accent1"/>
              </a:solidFill>
            </a:ln>
          </p:spPr>
          <p:txBody>
            <a:bodyPr wrap="square" lIns="0" tIns="0" rIns="0" bIns="0" rtlCol="0"/>
            <a:lstStyle/>
            <a:p>
              <a:endParaRPr/>
            </a:p>
          </p:txBody>
        </p:sp>
        <p:sp>
          <p:nvSpPr>
            <p:cNvPr id="87" name="object 9">
              <a:extLst>
                <a:ext uri="{FF2B5EF4-FFF2-40B4-BE49-F238E27FC236}">
                  <a16:creationId xmlns:a16="http://schemas.microsoft.com/office/drawing/2014/main" id="{54098C2E-05B6-CA40-952B-040F9555BC81}"/>
                </a:ext>
              </a:extLst>
            </p:cNvPr>
            <p:cNvSpPr/>
            <p:nvPr/>
          </p:nvSpPr>
          <p:spPr>
            <a:xfrm>
              <a:off x="5883289" y="5628290"/>
              <a:ext cx="0" cy="1367790"/>
            </a:xfrm>
            <a:custGeom>
              <a:avLst/>
              <a:gdLst/>
              <a:ahLst/>
              <a:cxnLst/>
              <a:rect l="l" t="t" r="r" b="b"/>
              <a:pathLst>
                <a:path h="1367790">
                  <a:moveTo>
                    <a:pt x="0" y="1367591"/>
                  </a:moveTo>
                  <a:lnTo>
                    <a:pt x="0" y="0"/>
                  </a:lnTo>
                </a:path>
              </a:pathLst>
            </a:custGeom>
            <a:ln w="37506">
              <a:solidFill>
                <a:schemeClr val="accent1"/>
              </a:solidFill>
            </a:ln>
          </p:spPr>
          <p:txBody>
            <a:bodyPr wrap="square" lIns="0" tIns="0" rIns="0" bIns="0" rtlCol="0"/>
            <a:lstStyle/>
            <a:p>
              <a:endParaRPr/>
            </a:p>
          </p:txBody>
        </p:sp>
        <p:sp>
          <p:nvSpPr>
            <p:cNvPr id="88" name="object 10">
              <a:extLst>
                <a:ext uri="{FF2B5EF4-FFF2-40B4-BE49-F238E27FC236}">
                  <a16:creationId xmlns:a16="http://schemas.microsoft.com/office/drawing/2014/main" id="{0F4FE4BE-67BE-8641-9A0D-151EA3644C9F}"/>
                </a:ext>
              </a:extLst>
            </p:cNvPr>
            <p:cNvSpPr/>
            <p:nvPr/>
          </p:nvSpPr>
          <p:spPr>
            <a:xfrm>
              <a:off x="6314331"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dirty="0"/>
            </a:p>
          </p:txBody>
        </p:sp>
        <p:sp>
          <p:nvSpPr>
            <p:cNvPr id="89" name="object 11">
              <a:extLst>
                <a:ext uri="{FF2B5EF4-FFF2-40B4-BE49-F238E27FC236}">
                  <a16:creationId xmlns:a16="http://schemas.microsoft.com/office/drawing/2014/main" id="{EA213950-9247-C147-8C22-5F9A5FA8B8FF}"/>
                </a:ext>
              </a:extLst>
            </p:cNvPr>
            <p:cNvSpPr/>
            <p:nvPr/>
          </p:nvSpPr>
          <p:spPr>
            <a:xfrm>
              <a:off x="7345512"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dirty="0"/>
            </a:p>
          </p:txBody>
        </p:sp>
        <p:sp>
          <p:nvSpPr>
            <p:cNvPr id="90" name="object 12">
              <a:extLst>
                <a:ext uri="{FF2B5EF4-FFF2-40B4-BE49-F238E27FC236}">
                  <a16:creationId xmlns:a16="http://schemas.microsoft.com/office/drawing/2014/main" id="{D552F07D-CCD4-674E-8CB4-9D14C30D664F}"/>
                </a:ext>
              </a:extLst>
            </p:cNvPr>
            <p:cNvSpPr/>
            <p:nvPr/>
          </p:nvSpPr>
          <p:spPr>
            <a:xfrm>
              <a:off x="19304337"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91" name="object 13">
              <a:extLst>
                <a:ext uri="{FF2B5EF4-FFF2-40B4-BE49-F238E27FC236}">
                  <a16:creationId xmlns:a16="http://schemas.microsoft.com/office/drawing/2014/main" id="{E0CD567D-CD33-2F41-B7D3-726E41505F1D}"/>
                </a:ext>
              </a:extLst>
            </p:cNvPr>
            <p:cNvSpPr/>
            <p:nvPr/>
          </p:nvSpPr>
          <p:spPr>
            <a:xfrm>
              <a:off x="6900865" y="5628290"/>
              <a:ext cx="0" cy="1367790"/>
            </a:xfrm>
            <a:custGeom>
              <a:avLst/>
              <a:gdLst/>
              <a:ahLst/>
              <a:cxnLst/>
              <a:rect l="l" t="t" r="r" b="b"/>
              <a:pathLst>
                <a:path h="1367790">
                  <a:moveTo>
                    <a:pt x="0" y="1367591"/>
                  </a:moveTo>
                  <a:lnTo>
                    <a:pt x="0" y="0"/>
                  </a:lnTo>
                </a:path>
              </a:pathLst>
            </a:custGeom>
            <a:ln w="30365">
              <a:solidFill>
                <a:schemeClr val="accent1"/>
              </a:solidFill>
            </a:ln>
          </p:spPr>
          <p:txBody>
            <a:bodyPr wrap="square" lIns="0" tIns="0" rIns="0" bIns="0" rtlCol="0"/>
            <a:lstStyle/>
            <a:p>
              <a:endParaRPr/>
            </a:p>
          </p:txBody>
        </p:sp>
        <p:sp>
          <p:nvSpPr>
            <p:cNvPr id="92" name="object 14">
              <a:extLst>
                <a:ext uri="{FF2B5EF4-FFF2-40B4-BE49-F238E27FC236}">
                  <a16:creationId xmlns:a16="http://schemas.microsoft.com/office/drawing/2014/main" id="{23D66A8C-AA0B-9A41-9D28-0BF2EA143ED1}"/>
                </a:ext>
              </a:extLst>
            </p:cNvPr>
            <p:cNvSpPr/>
            <p:nvPr/>
          </p:nvSpPr>
          <p:spPr>
            <a:xfrm>
              <a:off x="12558584" y="5664880"/>
              <a:ext cx="0" cy="1367790"/>
            </a:xfrm>
            <a:custGeom>
              <a:avLst/>
              <a:gdLst/>
              <a:ahLst/>
              <a:cxnLst/>
              <a:rect l="l" t="t" r="r" b="b"/>
              <a:pathLst>
                <a:path h="1367790">
                  <a:moveTo>
                    <a:pt x="0" y="1367591"/>
                  </a:moveTo>
                  <a:lnTo>
                    <a:pt x="0" y="0"/>
                  </a:lnTo>
                </a:path>
              </a:pathLst>
            </a:custGeom>
            <a:ln w="18460">
              <a:solidFill>
                <a:schemeClr val="accent1"/>
              </a:solidFill>
            </a:ln>
          </p:spPr>
          <p:txBody>
            <a:bodyPr wrap="square" lIns="0" tIns="0" rIns="0" bIns="0" rtlCol="0"/>
            <a:lstStyle/>
            <a:p>
              <a:endParaRPr/>
            </a:p>
          </p:txBody>
        </p:sp>
        <p:sp>
          <p:nvSpPr>
            <p:cNvPr id="93" name="object 15">
              <a:extLst>
                <a:ext uri="{FF2B5EF4-FFF2-40B4-BE49-F238E27FC236}">
                  <a16:creationId xmlns:a16="http://schemas.microsoft.com/office/drawing/2014/main" id="{312B4F19-4683-2043-9563-F5086F2DB24B}"/>
                </a:ext>
              </a:extLst>
            </p:cNvPr>
            <p:cNvSpPr/>
            <p:nvPr/>
          </p:nvSpPr>
          <p:spPr>
            <a:xfrm>
              <a:off x="18205244" y="5628290"/>
              <a:ext cx="0" cy="1367790"/>
            </a:xfrm>
            <a:custGeom>
              <a:avLst/>
              <a:gdLst/>
              <a:ahLst/>
              <a:cxnLst/>
              <a:rect l="l" t="t" r="r" b="b"/>
              <a:pathLst>
                <a:path h="1367790">
                  <a:moveTo>
                    <a:pt x="0" y="1367591"/>
                  </a:moveTo>
                  <a:lnTo>
                    <a:pt x="0" y="0"/>
                  </a:lnTo>
                </a:path>
              </a:pathLst>
            </a:custGeom>
            <a:ln w="13695">
              <a:solidFill>
                <a:schemeClr val="accent1"/>
              </a:solidFill>
            </a:ln>
          </p:spPr>
          <p:txBody>
            <a:bodyPr wrap="square" lIns="0" tIns="0" rIns="0" bIns="0" rtlCol="0"/>
            <a:lstStyle/>
            <a:p>
              <a:endParaRPr/>
            </a:p>
          </p:txBody>
        </p:sp>
        <p:sp>
          <p:nvSpPr>
            <p:cNvPr id="94" name="object 16">
              <a:extLst>
                <a:ext uri="{FF2B5EF4-FFF2-40B4-BE49-F238E27FC236}">
                  <a16:creationId xmlns:a16="http://schemas.microsoft.com/office/drawing/2014/main" id="{C91EBDEE-B495-7542-847C-2E054EED3E27}"/>
                </a:ext>
              </a:extLst>
            </p:cNvPr>
            <p:cNvSpPr/>
            <p:nvPr/>
          </p:nvSpPr>
          <p:spPr>
            <a:xfrm>
              <a:off x="7755302" y="5628290"/>
              <a:ext cx="0" cy="1367790"/>
            </a:xfrm>
            <a:custGeom>
              <a:avLst/>
              <a:gdLst/>
              <a:ahLst/>
              <a:cxnLst/>
              <a:rect l="l" t="t" r="r" b="b"/>
              <a:pathLst>
                <a:path h="1367790">
                  <a:moveTo>
                    <a:pt x="0" y="1367591"/>
                  </a:moveTo>
                  <a:lnTo>
                    <a:pt x="0" y="0"/>
                  </a:lnTo>
                </a:path>
              </a:pathLst>
            </a:custGeom>
            <a:ln w="13695">
              <a:solidFill>
                <a:schemeClr val="accent1"/>
              </a:solidFill>
            </a:ln>
          </p:spPr>
          <p:txBody>
            <a:bodyPr wrap="square" lIns="0" tIns="0" rIns="0" bIns="0" rtlCol="0"/>
            <a:lstStyle/>
            <a:p>
              <a:endParaRPr/>
            </a:p>
          </p:txBody>
        </p:sp>
        <p:sp>
          <p:nvSpPr>
            <p:cNvPr id="95" name="object 17">
              <a:extLst>
                <a:ext uri="{FF2B5EF4-FFF2-40B4-BE49-F238E27FC236}">
                  <a16:creationId xmlns:a16="http://schemas.microsoft.com/office/drawing/2014/main" id="{9E3B485F-A63B-3841-B71C-5E79A3A28241}"/>
                </a:ext>
              </a:extLst>
            </p:cNvPr>
            <p:cNvSpPr/>
            <p:nvPr/>
          </p:nvSpPr>
          <p:spPr>
            <a:xfrm>
              <a:off x="18771889" y="5628290"/>
              <a:ext cx="0" cy="1367790"/>
            </a:xfrm>
            <a:custGeom>
              <a:avLst/>
              <a:gdLst/>
              <a:ahLst/>
              <a:cxnLst/>
              <a:rect l="l" t="t" r="r" b="b"/>
              <a:pathLst>
                <a:path h="1367790">
                  <a:moveTo>
                    <a:pt x="0" y="1367591"/>
                  </a:moveTo>
                  <a:lnTo>
                    <a:pt x="0" y="0"/>
                  </a:lnTo>
                </a:path>
              </a:pathLst>
            </a:custGeom>
            <a:ln w="7737">
              <a:solidFill>
                <a:schemeClr val="accent1"/>
              </a:solidFill>
            </a:ln>
          </p:spPr>
          <p:txBody>
            <a:bodyPr wrap="square" lIns="0" tIns="0" rIns="0" bIns="0" rtlCol="0"/>
            <a:lstStyle/>
            <a:p>
              <a:endParaRPr/>
            </a:p>
          </p:txBody>
        </p:sp>
        <p:sp>
          <p:nvSpPr>
            <p:cNvPr id="96" name="object 18">
              <a:extLst>
                <a:ext uri="{FF2B5EF4-FFF2-40B4-BE49-F238E27FC236}">
                  <a16:creationId xmlns:a16="http://schemas.microsoft.com/office/drawing/2014/main" id="{EDD8033C-7399-3E43-8B52-45E11D46B5AE}"/>
                </a:ext>
              </a:extLst>
            </p:cNvPr>
            <p:cNvSpPr/>
            <p:nvPr/>
          </p:nvSpPr>
          <p:spPr>
            <a:xfrm>
              <a:off x="18869996" y="4738307"/>
              <a:ext cx="0" cy="1367790"/>
            </a:xfrm>
            <a:custGeom>
              <a:avLst/>
              <a:gdLst/>
              <a:ahLst/>
              <a:cxnLst/>
              <a:rect l="l" t="t" r="r" b="b"/>
              <a:pathLst>
                <a:path h="1367789">
                  <a:moveTo>
                    <a:pt x="0" y="1367581"/>
                  </a:moveTo>
                  <a:lnTo>
                    <a:pt x="0" y="0"/>
                  </a:lnTo>
                </a:path>
              </a:pathLst>
            </a:custGeom>
            <a:ln w="37506">
              <a:solidFill>
                <a:schemeClr val="accent1"/>
              </a:solidFill>
            </a:ln>
          </p:spPr>
          <p:txBody>
            <a:bodyPr wrap="square" lIns="0" tIns="0" rIns="0" bIns="0" rtlCol="0"/>
            <a:lstStyle/>
            <a:p>
              <a:endParaRPr/>
            </a:p>
          </p:txBody>
        </p:sp>
        <p:sp>
          <p:nvSpPr>
            <p:cNvPr id="97" name="object 19">
              <a:extLst>
                <a:ext uri="{FF2B5EF4-FFF2-40B4-BE49-F238E27FC236}">
                  <a16:creationId xmlns:a16="http://schemas.microsoft.com/office/drawing/2014/main" id="{C6FE9C42-FBF4-274C-881A-DEB9993B1618}"/>
                </a:ext>
              </a:extLst>
            </p:cNvPr>
            <p:cNvSpPr/>
            <p:nvPr/>
          </p:nvSpPr>
          <p:spPr>
            <a:xfrm>
              <a:off x="18286977" y="4541066"/>
              <a:ext cx="0" cy="1367790"/>
            </a:xfrm>
            <a:custGeom>
              <a:avLst/>
              <a:gdLst/>
              <a:ahLst/>
              <a:cxnLst/>
              <a:rect l="l" t="t" r="r" b="b"/>
              <a:pathLst>
                <a:path h="1367789">
                  <a:moveTo>
                    <a:pt x="0" y="1367581"/>
                  </a:moveTo>
                  <a:lnTo>
                    <a:pt x="0" y="0"/>
                  </a:lnTo>
                </a:path>
              </a:pathLst>
            </a:custGeom>
            <a:ln w="32742">
              <a:solidFill>
                <a:schemeClr val="accent1"/>
              </a:solidFill>
            </a:ln>
          </p:spPr>
          <p:txBody>
            <a:bodyPr wrap="square" lIns="0" tIns="0" rIns="0" bIns="0" rtlCol="0"/>
            <a:lstStyle/>
            <a:p>
              <a:endParaRPr/>
            </a:p>
          </p:txBody>
        </p:sp>
        <p:sp>
          <p:nvSpPr>
            <p:cNvPr id="98" name="object 20">
              <a:extLst>
                <a:ext uri="{FF2B5EF4-FFF2-40B4-BE49-F238E27FC236}">
                  <a16:creationId xmlns:a16="http://schemas.microsoft.com/office/drawing/2014/main" id="{43798913-FAF2-3D4E-9A99-A9098B8D10C1}"/>
                </a:ext>
              </a:extLst>
            </p:cNvPr>
            <p:cNvSpPr/>
            <p:nvPr/>
          </p:nvSpPr>
          <p:spPr>
            <a:xfrm>
              <a:off x="12983672" y="5422101"/>
              <a:ext cx="0" cy="1367790"/>
            </a:xfrm>
            <a:custGeom>
              <a:avLst/>
              <a:gdLst/>
              <a:ahLst/>
              <a:cxnLst/>
              <a:rect l="l" t="t" r="r" b="b"/>
              <a:pathLst>
                <a:path h="1367790">
                  <a:moveTo>
                    <a:pt x="0" y="1367581"/>
                  </a:moveTo>
                  <a:lnTo>
                    <a:pt x="0" y="0"/>
                  </a:lnTo>
                </a:path>
              </a:pathLst>
            </a:custGeom>
            <a:ln w="32742">
              <a:solidFill>
                <a:schemeClr val="accent1"/>
              </a:solidFill>
            </a:ln>
          </p:spPr>
          <p:txBody>
            <a:bodyPr wrap="square" lIns="0" tIns="0" rIns="0" bIns="0" rtlCol="0"/>
            <a:lstStyle/>
            <a:p>
              <a:endParaRPr/>
            </a:p>
          </p:txBody>
        </p:sp>
        <p:sp>
          <p:nvSpPr>
            <p:cNvPr id="99" name="object 21">
              <a:extLst>
                <a:ext uri="{FF2B5EF4-FFF2-40B4-BE49-F238E27FC236}">
                  <a16:creationId xmlns:a16="http://schemas.microsoft.com/office/drawing/2014/main" id="{6ECBBF80-A38A-4A47-B265-EDDD8AF3C2F7}"/>
                </a:ext>
              </a:extLst>
            </p:cNvPr>
            <p:cNvSpPr/>
            <p:nvPr/>
          </p:nvSpPr>
          <p:spPr>
            <a:xfrm>
              <a:off x="12624669" y="4483837"/>
              <a:ext cx="0" cy="1367790"/>
            </a:xfrm>
            <a:custGeom>
              <a:avLst/>
              <a:gdLst/>
              <a:ahLst/>
              <a:cxnLst/>
              <a:rect l="l" t="t" r="r" b="b"/>
              <a:pathLst>
                <a:path h="1367789">
                  <a:moveTo>
                    <a:pt x="0" y="1367581"/>
                  </a:moveTo>
                  <a:lnTo>
                    <a:pt x="0" y="0"/>
                  </a:lnTo>
                </a:path>
              </a:pathLst>
            </a:custGeom>
            <a:ln w="26794">
              <a:solidFill>
                <a:schemeClr val="accent1"/>
              </a:solidFill>
            </a:ln>
          </p:spPr>
          <p:txBody>
            <a:bodyPr wrap="square" lIns="0" tIns="0" rIns="0" bIns="0" rtlCol="0"/>
            <a:lstStyle/>
            <a:p>
              <a:endParaRPr/>
            </a:p>
          </p:txBody>
        </p:sp>
        <p:sp>
          <p:nvSpPr>
            <p:cNvPr id="100" name="object 22">
              <a:extLst>
                <a:ext uri="{FF2B5EF4-FFF2-40B4-BE49-F238E27FC236}">
                  <a16:creationId xmlns:a16="http://schemas.microsoft.com/office/drawing/2014/main" id="{C0F9BFFD-388F-6C49-98CD-ED33AD82BF2A}"/>
                </a:ext>
              </a:extLst>
            </p:cNvPr>
            <p:cNvSpPr/>
            <p:nvPr/>
          </p:nvSpPr>
          <p:spPr>
            <a:xfrm>
              <a:off x="6916374" y="4541066"/>
              <a:ext cx="0" cy="1367790"/>
            </a:xfrm>
            <a:custGeom>
              <a:avLst/>
              <a:gdLst/>
              <a:ahLst/>
              <a:cxnLst/>
              <a:rect l="l" t="t" r="r" b="b"/>
              <a:pathLst>
                <a:path h="1367789">
                  <a:moveTo>
                    <a:pt x="0" y="1367581"/>
                  </a:moveTo>
                  <a:lnTo>
                    <a:pt x="0" y="0"/>
                  </a:lnTo>
                </a:path>
              </a:pathLst>
            </a:custGeom>
            <a:ln w="16072">
              <a:solidFill>
                <a:schemeClr val="accent1"/>
              </a:solidFill>
            </a:ln>
          </p:spPr>
          <p:txBody>
            <a:bodyPr wrap="square" lIns="0" tIns="0" rIns="0" bIns="0" rtlCol="0"/>
            <a:lstStyle/>
            <a:p>
              <a:endParaRPr/>
            </a:p>
          </p:txBody>
        </p:sp>
        <p:sp>
          <p:nvSpPr>
            <p:cNvPr id="101" name="object 23">
              <a:extLst>
                <a:ext uri="{FF2B5EF4-FFF2-40B4-BE49-F238E27FC236}">
                  <a16:creationId xmlns:a16="http://schemas.microsoft.com/office/drawing/2014/main" id="{C814F3D8-E823-B44C-80F2-1CA8D3806A86}"/>
                </a:ext>
              </a:extLst>
            </p:cNvPr>
            <p:cNvSpPr/>
            <p:nvPr/>
          </p:nvSpPr>
          <p:spPr>
            <a:xfrm>
              <a:off x="7380410"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102" name="object 24">
              <a:extLst>
                <a:ext uri="{FF2B5EF4-FFF2-40B4-BE49-F238E27FC236}">
                  <a16:creationId xmlns:a16="http://schemas.microsoft.com/office/drawing/2014/main" id="{524FB99C-8B17-3B41-BE4C-CF65A5FA4BD6}"/>
                </a:ext>
              </a:extLst>
            </p:cNvPr>
            <p:cNvSpPr/>
            <p:nvPr/>
          </p:nvSpPr>
          <p:spPr>
            <a:xfrm>
              <a:off x="19441053"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103" name="object 25">
              <a:extLst>
                <a:ext uri="{FF2B5EF4-FFF2-40B4-BE49-F238E27FC236}">
                  <a16:creationId xmlns:a16="http://schemas.microsoft.com/office/drawing/2014/main" id="{8B113C69-7A01-EE4E-BDA7-89A955A66C29}"/>
                </a:ext>
              </a:extLst>
            </p:cNvPr>
            <p:cNvSpPr/>
            <p:nvPr/>
          </p:nvSpPr>
          <p:spPr>
            <a:xfrm>
              <a:off x="6366464" y="4541066"/>
              <a:ext cx="0" cy="1367790"/>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a:p>
          </p:txBody>
        </p:sp>
        <p:sp>
          <p:nvSpPr>
            <p:cNvPr id="104" name="object 26">
              <a:extLst>
                <a:ext uri="{FF2B5EF4-FFF2-40B4-BE49-F238E27FC236}">
                  <a16:creationId xmlns:a16="http://schemas.microsoft.com/office/drawing/2014/main" id="{2CB9B50F-D403-2F42-811B-B2A9A5953980}"/>
                </a:ext>
              </a:extLst>
            </p:cNvPr>
            <p:cNvSpPr/>
            <p:nvPr/>
          </p:nvSpPr>
          <p:spPr>
            <a:xfrm>
              <a:off x="240378"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05" name="object 27">
              <a:extLst>
                <a:ext uri="{FF2B5EF4-FFF2-40B4-BE49-F238E27FC236}">
                  <a16:creationId xmlns:a16="http://schemas.microsoft.com/office/drawing/2014/main" id="{7DAC9B2E-09C0-FA4B-A612-CCE0602E2EB3}"/>
                </a:ext>
              </a:extLst>
            </p:cNvPr>
            <p:cNvSpPr/>
            <p:nvPr/>
          </p:nvSpPr>
          <p:spPr>
            <a:xfrm>
              <a:off x="240379" y="4541066"/>
              <a:ext cx="0" cy="1367790"/>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a:p>
          </p:txBody>
        </p:sp>
        <p:sp>
          <p:nvSpPr>
            <p:cNvPr id="106" name="object 28">
              <a:extLst>
                <a:ext uri="{FF2B5EF4-FFF2-40B4-BE49-F238E27FC236}">
                  <a16:creationId xmlns:a16="http://schemas.microsoft.com/office/drawing/2014/main" id="{3CD5AFA5-40F0-9D46-A60E-1006FBFB042E}"/>
                </a:ext>
              </a:extLst>
            </p:cNvPr>
            <p:cNvSpPr/>
            <p:nvPr/>
          </p:nvSpPr>
          <p:spPr>
            <a:xfrm>
              <a:off x="5945333" y="4541066"/>
              <a:ext cx="0" cy="1367790"/>
            </a:xfrm>
            <a:custGeom>
              <a:avLst/>
              <a:gdLst/>
              <a:ahLst/>
              <a:cxnLst/>
              <a:rect l="l" t="t" r="r" b="b"/>
              <a:pathLst>
                <a:path h="1367789">
                  <a:moveTo>
                    <a:pt x="0" y="1367581"/>
                  </a:moveTo>
                  <a:lnTo>
                    <a:pt x="0" y="0"/>
                  </a:lnTo>
                </a:path>
              </a:pathLst>
            </a:custGeom>
            <a:ln w="8931">
              <a:solidFill>
                <a:schemeClr val="accent1"/>
              </a:solidFill>
            </a:ln>
          </p:spPr>
          <p:txBody>
            <a:bodyPr wrap="square" lIns="0" tIns="0" rIns="0" bIns="0" rtlCol="0"/>
            <a:lstStyle/>
            <a:p>
              <a:endParaRPr/>
            </a:p>
          </p:txBody>
        </p:sp>
        <p:sp>
          <p:nvSpPr>
            <p:cNvPr id="107" name="object 29">
              <a:extLst>
                <a:ext uri="{FF2B5EF4-FFF2-40B4-BE49-F238E27FC236}">
                  <a16:creationId xmlns:a16="http://schemas.microsoft.com/office/drawing/2014/main" id="{A69DFDBC-31F5-7C43-BC33-DA9E3A05C44A}"/>
                </a:ext>
              </a:extLst>
            </p:cNvPr>
            <p:cNvSpPr/>
            <p:nvPr/>
          </p:nvSpPr>
          <p:spPr>
            <a:xfrm>
              <a:off x="647602" y="4541066"/>
              <a:ext cx="0" cy="1367790"/>
            </a:xfrm>
            <a:custGeom>
              <a:avLst/>
              <a:gdLst/>
              <a:ahLst/>
              <a:cxnLst/>
              <a:rect l="l" t="t" r="r" b="b"/>
              <a:pathLst>
                <a:path h="1367789">
                  <a:moveTo>
                    <a:pt x="0" y="1367581"/>
                  </a:moveTo>
                  <a:lnTo>
                    <a:pt x="0" y="0"/>
                  </a:lnTo>
                </a:path>
              </a:pathLst>
            </a:custGeom>
            <a:ln w="7737">
              <a:solidFill>
                <a:schemeClr val="accent1"/>
              </a:solidFill>
            </a:ln>
          </p:spPr>
          <p:txBody>
            <a:bodyPr wrap="square" lIns="0" tIns="0" rIns="0" bIns="0" rtlCol="0"/>
            <a:lstStyle/>
            <a:p>
              <a:endParaRPr/>
            </a:p>
          </p:txBody>
        </p:sp>
      </p:grpSp>
    </p:spTree>
    <p:extLst>
      <p:ext uri="{BB962C8B-B14F-4D97-AF65-F5344CB8AC3E}">
        <p14:creationId xmlns:p14="http://schemas.microsoft.com/office/powerpoint/2010/main" val="373790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Intro Bold">
    <p:bg>
      <p:bgPr>
        <a:gradFill>
          <a:gsLst>
            <a:gs pos="0">
              <a:schemeClr val="tx2"/>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340818" y="2634442"/>
            <a:ext cx="3198970" cy="1602589"/>
          </a:xfrm>
        </p:spPr>
        <p:txBody>
          <a:bodyPr lIns="0" tIns="0" rIns="0" bIns="0">
            <a:noAutofit/>
          </a:bodyPr>
          <a:lstStyle>
            <a:lvl1pPr algn="ctr">
              <a:defRPr sz="1100" b="1" i="0" spc="400" baseline="0">
                <a:solidFill>
                  <a:srgbClr val="FFFFFF"/>
                </a:solidFill>
                <a:latin typeface="Obviously Wide Semi" pitchFamily="82" charset="77"/>
              </a:defRPr>
            </a:lvl1pPr>
          </a:lstStyle>
          <a:p>
            <a:r>
              <a:rPr lang="en-US" dirty="0"/>
              <a:t>CLICK TO ADD TITLE</a:t>
            </a:r>
          </a:p>
        </p:txBody>
      </p:sp>
      <p:grpSp>
        <p:nvGrpSpPr>
          <p:cNvPr id="9" name="Group 8">
            <a:extLst>
              <a:ext uri="{FF2B5EF4-FFF2-40B4-BE49-F238E27FC236}">
                <a16:creationId xmlns:a16="http://schemas.microsoft.com/office/drawing/2014/main" id="{2A9D808A-998A-5041-BFB1-7A2946F9ABE8}"/>
              </a:ext>
            </a:extLst>
          </p:cNvPr>
          <p:cNvGrpSpPr/>
          <p:nvPr userDrawn="1"/>
        </p:nvGrpSpPr>
        <p:grpSpPr>
          <a:xfrm>
            <a:off x="97536" y="2597084"/>
            <a:ext cx="11692128" cy="1663833"/>
            <a:chOff x="240378" y="4483837"/>
            <a:chExt cx="19200675" cy="2548833"/>
          </a:xfrm>
        </p:grpSpPr>
        <p:sp>
          <p:nvSpPr>
            <p:cNvPr id="10" name="object 7">
              <a:extLst>
                <a:ext uri="{FF2B5EF4-FFF2-40B4-BE49-F238E27FC236}">
                  <a16:creationId xmlns:a16="http://schemas.microsoft.com/office/drawing/2014/main" id="{8BB2DE5B-3FFD-ED4A-B1E5-CB90D9211F74}"/>
                </a:ext>
              </a:extLst>
            </p:cNvPr>
            <p:cNvSpPr/>
            <p:nvPr/>
          </p:nvSpPr>
          <p:spPr>
            <a:xfrm>
              <a:off x="624383" y="5628290"/>
              <a:ext cx="0" cy="1367790"/>
            </a:xfrm>
            <a:custGeom>
              <a:avLst/>
              <a:gdLst/>
              <a:ahLst/>
              <a:cxnLst/>
              <a:rect l="l" t="t" r="r" b="b"/>
              <a:pathLst>
                <a:path h="1367790">
                  <a:moveTo>
                    <a:pt x="0" y="1367591"/>
                  </a:moveTo>
                  <a:lnTo>
                    <a:pt x="0" y="0"/>
                  </a:lnTo>
                </a:path>
              </a:pathLst>
            </a:custGeom>
            <a:ln w="38700">
              <a:solidFill>
                <a:schemeClr val="accent1"/>
              </a:solidFill>
            </a:ln>
          </p:spPr>
          <p:txBody>
            <a:bodyPr wrap="square" lIns="0" tIns="0" rIns="0" bIns="0" rtlCol="0"/>
            <a:lstStyle/>
            <a:p>
              <a:endParaRPr/>
            </a:p>
          </p:txBody>
        </p:sp>
        <p:sp>
          <p:nvSpPr>
            <p:cNvPr id="11" name="object 8">
              <a:extLst>
                <a:ext uri="{FF2B5EF4-FFF2-40B4-BE49-F238E27FC236}">
                  <a16:creationId xmlns:a16="http://schemas.microsoft.com/office/drawing/2014/main" id="{74A3DAC4-4AFD-8D42-A1DD-8315FADF171F}"/>
                </a:ext>
              </a:extLst>
            </p:cNvPr>
            <p:cNvSpPr/>
            <p:nvPr/>
          </p:nvSpPr>
          <p:spPr>
            <a:xfrm>
              <a:off x="5883289" y="5628290"/>
              <a:ext cx="0" cy="1367790"/>
            </a:xfrm>
            <a:custGeom>
              <a:avLst/>
              <a:gdLst/>
              <a:ahLst/>
              <a:cxnLst/>
              <a:rect l="l" t="t" r="r" b="b"/>
              <a:pathLst>
                <a:path h="1367790">
                  <a:moveTo>
                    <a:pt x="0" y="1367591"/>
                  </a:moveTo>
                  <a:lnTo>
                    <a:pt x="0" y="0"/>
                  </a:lnTo>
                </a:path>
              </a:pathLst>
            </a:custGeom>
            <a:ln w="37506">
              <a:solidFill>
                <a:schemeClr val="accent1"/>
              </a:solidFill>
            </a:ln>
          </p:spPr>
          <p:txBody>
            <a:bodyPr wrap="square" lIns="0" tIns="0" rIns="0" bIns="0" rtlCol="0"/>
            <a:lstStyle/>
            <a:p>
              <a:endParaRPr/>
            </a:p>
          </p:txBody>
        </p:sp>
        <p:sp>
          <p:nvSpPr>
            <p:cNvPr id="12" name="object 9">
              <a:extLst>
                <a:ext uri="{FF2B5EF4-FFF2-40B4-BE49-F238E27FC236}">
                  <a16:creationId xmlns:a16="http://schemas.microsoft.com/office/drawing/2014/main" id="{943264AF-72D4-0348-9907-1B87C4EE0386}"/>
                </a:ext>
              </a:extLst>
            </p:cNvPr>
            <p:cNvSpPr/>
            <p:nvPr/>
          </p:nvSpPr>
          <p:spPr>
            <a:xfrm>
              <a:off x="6314331"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3" name="object 10">
              <a:extLst>
                <a:ext uri="{FF2B5EF4-FFF2-40B4-BE49-F238E27FC236}">
                  <a16:creationId xmlns:a16="http://schemas.microsoft.com/office/drawing/2014/main" id="{F8DCC481-A695-E042-87D4-5CF1C327D425}"/>
                </a:ext>
              </a:extLst>
            </p:cNvPr>
            <p:cNvSpPr/>
            <p:nvPr/>
          </p:nvSpPr>
          <p:spPr>
            <a:xfrm>
              <a:off x="7345512"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14" name="object 11">
              <a:extLst>
                <a:ext uri="{FF2B5EF4-FFF2-40B4-BE49-F238E27FC236}">
                  <a16:creationId xmlns:a16="http://schemas.microsoft.com/office/drawing/2014/main" id="{8C5119C7-70B9-314A-A284-CC11B82D9A19}"/>
                </a:ext>
              </a:extLst>
            </p:cNvPr>
            <p:cNvSpPr/>
            <p:nvPr/>
          </p:nvSpPr>
          <p:spPr>
            <a:xfrm>
              <a:off x="19304337" y="5628290"/>
              <a:ext cx="0" cy="1367790"/>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15" name="object 12">
              <a:extLst>
                <a:ext uri="{FF2B5EF4-FFF2-40B4-BE49-F238E27FC236}">
                  <a16:creationId xmlns:a16="http://schemas.microsoft.com/office/drawing/2014/main" id="{A790CFD8-B3EE-3B4B-B030-4DC4CB5E6044}"/>
                </a:ext>
              </a:extLst>
            </p:cNvPr>
            <p:cNvSpPr/>
            <p:nvPr/>
          </p:nvSpPr>
          <p:spPr>
            <a:xfrm>
              <a:off x="6900865" y="5628290"/>
              <a:ext cx="0" cy="1367790"/>
            </a:xfrm>
            <a:custGeom>
              <a:avLst/>
              <a:gdLst/>
              <a:ahLst/>
              <a:cxnLst/>
              <a:rect l="l" t="t" r="r" b="b"/>
              <a:pathLst>
                <a:path h="1367790">
                  <a:moveTo>
                    <a:pt x="0" y="1367591"/>
                  </a:moveTo>
                  <a:lnTo>
                    <a:pt x="0" y="0"/>
                  </a:lnTo>
                </a:path>
              </a:pathLst>
            </a:custGeom>
            <a:ln w="30365">
              <a:solidFill>
                <a:schemeClr val="accent1"/>
              </a:solidFill>
            </a:ln>
          </p:spPr>
          <p:txBody>
            <a:bodyPr wrap="square" lIns="0" tIns="0" rIns="0" bIns="0" rtlCol="0"/>
            <a:lstStyle/>
            <a:p>
              <a:endParaRPr/>
            </a:p>
          </p:txBody>
        </p:sp>
        <p:sp>
          <p:nvSpPr>
            <p:cNvPr id="16" name="object 13">
              <a:extLst>
                <a:ext uri="{FF2B5EF4-FFF2-40B4-BE49-F238E27FC236}">
                  <a16:creationId xmlns:a16="http://schemas.microsoft.com/office/drawing/2014/main" id="{80F6F9EB-9F98-E747-89E5-9527BDB490FE}"/>
                </a:ext>
              </a:extLst>
            </p:cNvPr>
            <p:cNvSpPr/>
            <p:nvPr/>
          </p:nvSpPr>
          <p:spPr>
            <a:xfrm>
              <a:off x="11270664" y="5664880"/>
              <a:ext cx="0" cy="1367790"/>
            </a:xfrm>
            <a:custGeom>
              <a:avLst/>
              <a:gdLst/>
              <a:ahLst/>
              <a:cxnLst/>
              <a:rect l="l" t="t" r="r" b="b"/>
              <a:pathLst>
                <a:path h="1367790">
                  <a:moveTo>
                    <a:pt x="0" y="1367591"/>
                  </a:moveTo>
                  <a:lnTo>
                    <a:pt x="0" y="0"/>
                  </a:lnTo>
                </a:path>
              </a:pathLst>
            </a:custGeom>
            <a:ln w="18460">
              <a:solidFill>
                <a:schemeClr val="accent1"/>
              </a:solidFill>
            </a:ln>
          </p:spPr>
          <p:txBody>
            <a:bodyPr wrap="square" lIns="0" tIns="0" rIns="0" bIns="0" rtlCol="0"/>
            <a:lstStyle/>
            <a:p>
              <a:endParaRPr/>
            </a:p>
          </p:txBody>
        </p:sp>
        <p:sp>
          <p:nvSpPr>
            <p:cNvPr id="17" name="object 14">
              <a:extLst>
                <a:ext uri="{FF2B5EF4-FFF2-40B4-BE49-F238E27FC236}">
                  <a16:creationId xmlns:a16="http://schemas.microsoft.com/office/drawing/2014/main" id="{B36F2233-92DA-7D46-A0DE-85461A5DB1D4}"/>
                </a:ext>
              </a:extLst>
            </p:cNvPr>
            <p:cNvSpPr/>
            <p:nvPr/>
          </p:nvSpPr>
          <p:spPr>
            <a:xfrm>
              <a:off x="15300301" y="5628290"/>
              <a:ext cx="0" cy="1367790"/>
            </a:xfrm>
            <a:custGeom>
              <a:avLst/>
              <a:gdLst/>
              <a:ahLst/>
              <a:cxnLst/>
              <a:rect l="l" t="t" r="r" b="b"/>
              <a:pathLst>
                <a:path h="1367790">
                  <a:moveTo>
                    <a:pt x="0" y="1367591"/>
                  </a:moveTo>
                  <a:lnTo>
                    <a:pt x="0" y="0"/>
                  </a:lnTo>
                </a:path>
              </a:pathLst>
            </a:custGeom>
            <a:ln w="13695">
              <a:solidFill>
                <a:schemeClr val="accent1"/>
              </a:solidFill>
            </a:ln>
          </p:spPr>
          <p:txBody>
            <a:bodyPr wrap="square" lIns="0" tIns="0" rIns="0" bIns="0" rtlCol="0"/>
            <a:lstStyle/>
            <a:p>
              <a:endParaRPr/>
            </a:p>
          </p:txBody>
        </p:sp>
        <p:sp>
          <p:nvSpPr>
            <p:cNvPr id="18" name="object 15">
              <a:extLst>
                <a:ext uri="{FF2B5EF4-FFF2-40B4-BE49-F238E27FC236}">
                  <a16:creationId xmlns:a16="http://schemas.microsoft.com/office/drawing/2014/main" id="{4E2D492C-3EDE-C74B-B549-F35C07EA1682}"/>
                </a:ext>
              </a:extLst>
            </p:cNvPr>
            <p:cNvSpPr/>
            <p:nvPr/>
          </p:nvSpPr>
          <p:spPr>
            <a:xfrm>
              <a:off x="7755302" y="5628290"/>
              <a:ext cx="0" cy="1367790"/>
            </a:xfrm>
            <a:custGeom>
              <a:avLst/>
              <a:gdLst/>
              <a:ahLst/>
              <a:cxnLst/>
              <a:rect l="l" t="t" r="r" b="b"/>
              <a:pathLst>
                <a:path h="1367790">
                  <a:moveTo>
                    <a:pt x="0" y="1367591"/>
                  </a:moveTo>
                  <a:lnTo>
                    <a:pt x="0" y="0"/>
                  </a:lnTo>
                </a:path>
              </a:pathLst>
            </a:custGeom>
            <a:ln w="13695">
              <a:solidFill>
                <a:schemeClr val="accent1"/>
              </a:solidFill>
            </a:ln>
          </p:spPr>
          <p:txBody>
            <a:bodyPr wrap="square" lIns="0" tIns="0" rIns="0" bIns="0" rtlCol="0"/>
            <a:lstStyle/>
            <a:p>
              <a:endParaRPr/>
            </a:p>
          </p:txBody>
        </p:sp>
        <p:sp>
          <p:nvSpPr>
            <p:cNvPr id="19" name="object 16">
              <a:extLst>
                <a:ext uri="{FF2B5EF4-FFF2-40B4-BE49-F238E27FC236}">
                  <a16:creationId xmlns:a16="http://schemas.microsoft.com/office/drawing/2014/main" id="{18DBC867-C47F-654C-B38C-F8DCAC3AE98F}"/>
                </a:ext>
              </a:extLst>
            </p:cNvPr>
            <p:cNvSpPr/>
            <p:nvPr/>
          </p:nvSpPr>
          <p:spPr>
            <a:xfrm>
              <a:off x="15866947" y="5628290"/>
              <a:ext cx="0" cy="1367790"/>
            </a:xfrm>
            <a:custGeom>
              <a:avLst/>
              <a:gdLst/>
              <a:ahLst/>
              <a:cxnLst/>
              <a:rect l="l" t="t" r="r" b="b"/>
              <a:pathLst>
                <a:path h="1367790">
                  <a:moveTo>
                    <a:pt x="0" y="1367591"/>
                  </a:moveTo>
                  <a:lnTo>
                    <a:pt x="0" y="0"/>
                  </a:lnTo>
                </a:path>
              </a:pathLst>
            </a:custGeom>
            <a:ln w="7737">
              <a:solidFill>
                <a:schemeClr val="accent1"/>
              </a:solidFill>
            </a:ln>
          </p:spPr>
          <p:txBody>
            <a:bodyPr wrap="square" lIns="0" tIns="0" rIns="0" bIns="0" rtlCol="0"/>
            <a:lstStyle/>
            <a:p>
              <a:endParaRPr/>
            </a:p>
          </p:txBody>
        </p:sp>
        <p:sp>
          <p:nvSpPr>
            <p:cNvPr id="20" name="object 17">
              <a:extLst>
                <a:ext uri="{FF2B5EF4-FFF2-40B4-BE49-F238E27FC236}">
                  <a16:creationId xmlns:a16="http://schemas.microsoft.com/office/drawing/2014/main" id="{DDE6AE74-3EA2-9D4C-B18A-B9485EA57A66}"/>
                </a:ext>
              </a:extLst>
            </p:cNvPr>
            <p:cNvSpPr/>
            <p:nvPr/>
          </p:nvSpPr>
          <p:spPr>
            <a:xfrm>
              <a:off x="15965052" y="4738307"/>
              <a:ext cx="0" cy="1367790"/>
            </a:xfrm>
            <a:custGeom>
              <a:avLst/>
              <a:gdLst/>
              <a:ahLst/>
              <a:cxnLst/>
              <a:rect l="l" t="t" r="r" b="b"/>
              <a:pathLst>
                <a:path h="1367789">
                  <a:moveTo>
                    <a:pt x="0" y="1367581"/>
                  </a:moveTo>
                  <a:lnTo>
                    <a:pt x="0" y="0"/>
                  </a:lnTo>
                </a:path>
              </a:pathLst>
            </a:custGeom>
            <a:ln w="37506">
              <a:solidFill>
                <a:schemeClr val="accent1"/>
              </a:solidFill>
            </a:ln>
          </p:spPr>
          <p:txBody>
            <a:bodyPr wrap="square" lIns="0" tIns="0" rIns="0" bIns="0" rtlCol="0"/>
            <a:lstStyle/>
            <a:p>
              <a:endParaRPr/>
            </a:p>
          </p:txBody>
        </p:sp>
        <p:sp>
          <p:nvSpPr>
            <p:cNvPr id="21" name="object 18">
              <a:extLst>
                <a:ext uri="{FF2B5EF4-FFF2-40B4-BE49-F238E27FC236}">
                  <a16:creationId xmlns:a16="http://schemas.microsoft.com/office/drawing/2014/main" id="{A0EAA463-9738-8345-883E-EC969D00DDE2}"/>
                </a:ext>
              </a:extLst>
            </p:cNvPr>
            <p:cNvSpPr/>
            <p:nvPr/>
          </p:nvSpPr>
          <p:spPr>
            <a:xfrm>
              <a:off x="15382035" y="4541066"/>
              <a:ext cx="0" cy="1367790"/>
            </a:xfrm>
            <a:custGeom>
              <a:avLst/>
              <a:gdLst/>
              <a:ahLst/>
              <a:cxnLst/>
              <a:rect l="l" t="t" r="r" b="b"/>
              <a:pathLst>
                <a:path h="1367789">
                  <a:moveTo>
                    <a:pt x="0" y="1367581"/>
                  </a:moveTo>
                  <a:lnTo>
                    <a:pt x="0" y="0"/>
                  </a:lnTo>
                </a:path>
              </a:pathLst>
            </a:custGeom>
            <a:ln w="32742">
              <a:solidFill>
                <a:schemeClr val="accent1"/>
              </a:solidFill>
            </a:ln>
          </p:spPr>
          <p:txBody>
            <a:bodyPr wrap="square" lIns="0" tIns="0" rIns="0" bIns="0" rtlCol="0"/>
            <a:lstStyle/>
            <a:p>
              <a:endParaRPr/>
            </a:p>
          </p:txBody>
        </p:sp>
        <p:sp>
          <p:nvSpPr>
            <p:cNvPr id="22" name="object 19">
              <a:extLst>
                <a:ext uri="{FF2B5EF4-FFF2-40B4-BE49-F238E27FC236}">
                  <a16:creationId xmlns:a16="http://schemas.microsoft.com/office/drawing/2014/main" id="{A134924B-7C79-EB46-95A6-877C3B60E905}"/>
                </a:ext>
              </a:extLst>
            </p:cNvPr>
            <p:cNvSpPr/>
            <p:nvPr/>
          </p:nvSpPr>
          <p:spPr>
            <a:xfrm>
              <a:off x="11695753" y="5422101"/>
              <a:ext cx="0" cy="1367790"/>
            </a:xfrm>
            <a:custGeom>
              <a:avLst/>
              <a:gdLst/>
              <a:ahLst/>
              <a:cxnLst/>
              <a:rect l="l" t="t" r="r" b="b"/>
              <a:pathLst>
                <a:path h="1367790">
                  <a:moveTo>
                    <a:pt x="0" y="1367581"/>
                  </a:moveTo>
                  <a:lnTo>
                    <a:pt x="0" y="0"/>
                  </a:lnTo>
                </a:path>
              </a:pathLst>
            </a:custGeom>
            <a:ln w="32742">
              <a:solidFill>
                <a:schemeClr val="accent1"/>
              </a:solidFill>
            </a:ln>
          </p:spPr>
          <p:txBody>
            <a:bodyPr wrap="square" lIns="0" tIns="0" rIns="0" bIns="0" rtlCol="0"/>
            <a:lstStyle/>
            <a:p>
              <a:endParaRPr/>
            </a:p>
          </p:txBody>
        </p:sp>
        <p:sp>
          <p:nvSpPr>
            <p:cNvPr id="23" name="object 20">
              <a:extLst>
                <a:ext uri="{FF2B5EF4-FFF2-40B4-BE49-F238E27FC236}">
                  <a16:creationId xmlns:a16="http://schemas.microsoft.com/office/drawing/2014/main" id="{1EF490C6-E8DA-4542-93EE-30ADD1305A2B}"/>
                </a:ext>
              </a:extLst>
            </p:cNvPr>
            <p:cNvSpPr/>
            <p:nvPr/>
          </p:nvSpPr>
          <p:spPr>
            <a:xfrm>
              <a:off x="11336750" y="4483837"/>
              <a:ext cx="0" cy="1367790"/>
            </a:xfrm>
            <a:custGeom>
              <a:avLst/>
              <a:gdLst/>
              <a:ahLst/>
              <a:cxnLst/>
              <a:rect l="l" t="t" r="r" b="b"/>
              <a:pathLst>
                <a:path h="1367789">
                  <a:moveTo>
                    <a:pt x="0" y="1367581"/>
                  </a:moveTo>
                  <a:lnTo>
                    <a:pt x="0" y="0"/>
                  </a:lnTo>
                </a:path>
              </a:pathLst>
            </a:custGeom>
            <a:ln w="26794">
              <a:solidFill>
                <a:schemeClr val="accent1"/>
              </a:solidFill>
            </a:ln>
          </p:spPr>
          <p:txBody>
            <a:bodyPr wrap="square" lIns="0" tIns="0" rIns="0" bIns="0" rtlCol="0"/>
            <a:lstStyle/>
            <a:p>
              <a:endParaRPr/>
            </a:p>
          </p:txBody>
        </p:sp>
        <p:sp>
          <p:nvSpPr>
            <p:cNvPr id="24" name="object 21">
              <a:extLst>
                <a:ext uri="{FF2B5EF4-FFF2-40B4-BE49-F238E27FC236}">
                  <a16:creationId xmlns:a16="http://schemas.microsoft.com/office/drawing/2014/main" id="{68D33E33-5F94-404E-B2BB-FCEC25EBADD3}"/>
                </a:ext>
              </a:extLst>
            </p:cNvPr>
            <p:cNvSpPr/>
            <p:nvPr/>
          </p:nvSpPr>
          <p:spPr>
            <a:xfrm>
              <a:off x="6916374" y="4541066"/>
              <a:ext cx="0" cy="1367790"/>
            </a:xfrm>
            <a:custGeom>
              <a:avLst/>
              <a:gdLst/>
              <a:ahLst/>
              <a:cxnLst/>
              <a:rect l="l" t="t" r="r" b="b"/>
              <a:pathLst>
                <a:path h="1367789">
                  <a:moveTo>
                    <a:pt x="0" y="1367581"/>
                  </a:moveTo>
                  <a:lnTo>
                    <a:pt x="0" y="0"/>
                  </a:lnTo>
                </a:path>
              </a:pathLst>
            </a:custGeom>
            <a:ln w="16072">
              <a:solidFill>
                <a:schemeClr val="accent1"/>
              </a:solidFill>
            </a:ln>
          </p:spPr>
          <p:txBody>
            <a:bodyPr wrap="square" lIns="0" tIns="0" rIns="0" bIns="0" rtlCol="0"/>
            <a:lstStyle/>
            <a:p>
              <a:endParaRPr/>
            </a:p>
          </p:txBody>
        </p:sp>
        <p:sp>
          <p:nvSpPr>
            <p:cNvPr id="25" name="object 22">
              <a:extLst>
                <a:ext uri="{FF2B5EF4-FFF2-40B4-BE49-F238E27FC236}">
                  <a16:creationId xmlns:a16="http://schemas.microsoft.com/office/drawing/2014/main" id="{B9FCFFB0-0094-6448-87C3-0154061E6C27}"/>
                </a:ext>
              </a:extLst>
            </p:cNvPr>
            <p:cNvSpPr/>
            <p:nvPr/>
          </p:nvSpPr>
          <p:spPr>
            <a:xfrm>
              <a:off x="7380410"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26" name="object 23">
              <a:extLst>
                <a:ext uri="{FF2B5EF4-FFF2-40B4-BE49-F238E27FC236}">
                  <a16:creationId xmlns:a16="http://schemas.microsoft.com/office/drawing/2014/main" id="{CF8FCD71-F358-5C4E-934B-2BA8DB2A609C}"/>
                </a:ext>
              </a:extLst>
            </p:cNvPr>
            <p:cNvSpPr/>
            <p:nvPr/>
          </p:nvSpPr>
          <p:spPr>
            <a:xfrm>
              <a:off x="19441053" y="4541066"/>
              <a:ext cx="0" cy="1367790"/>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27" name="object 24">
              <a:extLst>
                <a:ext uri="{FF2B5EF4-FFF2-40B4-BE49-F238E27FC236}">
                  <a16:creationId xmlns:a16="http://schemas.microsoft.com/office/drawing/2014/main" id="{4D434D3D-7DBC-6742-A8D9-F8B8FC8E1E05}"/>
                </a:ext>
              </a:extLst>
            </p:cNvPr>
            <p:cNvSpPr/>
            <p:nvPr/>
          </p:nvSpPr>
          <p:spPr>
            <a:xfrm>
              <a:off x="6366464" y="4541066"/>
              <a:ext cx="0" cy="1367790"/>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a:p>
          </p:txBody>
        </p:sp>
        <p:sp>
          <p:nvSpPr>
            <p:cNvPr id="28" name="object 25">
              <a:extLst>
                <a:ext uri="{FF2B5EF4-FFF2-40B4-BE49-F238E27FC236}">
                  <a16:creationId xmlns:a16="http://schemas.microsoft.com/office/drawing/2014/main" id="{8EA3B669-29FF-324B-8875-96C4B0655102}"/>
                </a:ext>
              </a:extLst>
            </p:cNvPr>
            <p:cNvSpPr/>
            <p:nvPr/>
          </p:nvSpPr>
          <p:spPr>
            <a:xfrm>
              <a:off x="240378" y="5628290"/>
              <a:ext cx="0" cy="1367790"/>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29" name="object 26">
              <a:extLst>
                <a:ext uri="{FF2B5EF4-FFF2-40B4-BE49-F238E27FC236}">
                  <a16:creationId xmlns:a16="http://schemas.microsoft.com/office/drawing/2014/main" id="{A7AB49EB-807B-EF46-A499-50B61F00A44C}"/>
                </a:ext>
              </a:extLst>
            </p:cNvPr>
            <p:cNvSpPr/>
            <p:nvPr/>
          </p:nvSpPr>
          <p:spPr>
            <a:xfrm>
              <a:off x="240379" y="4541066"/>
              <a:ext cx="0" cy="1367790"/>
            </a:xfrm>
            <a:custGeom>
              <a:avLst/>
              <a:gdLst/>
              <a:ahLst/>
              <a:cxnLst/>
              <a:rect l="l" t="t" r="r" b="b"/>
              <a:pathLst>
                <a:path h="1367789">
                  <a:moveTo>
                    <a:pt x="0" y="1367581"/>
                  </a:moveTo>
                  <a:lnTo>
                    <a:pt x="0" y="0"/>
                  </a:lnTo>
                </a:path>
              </a:pathLst>
            </a:custGeom>
            <a:ln w="10125">
              <a:solidFill>
                <a:schemeClr val="accent1"/>
              </a:solidFill>
            </a:ln>
          </p:spPr>
          <p:txBody>
            <a:bodyPr wrap="square" lIns="0" tIns="0" rIns="0" bIns="0" rtlCol="0"/>
            <a:lstStyle/>
            <a:p>
              <a:endParaRPr/>
            </a:p>
          </p:txBody>
        </p:sp>
        <p:sp>
          <p:nvSpPr>
            <p:cNvPr id="30" name="object 27">
              <a:extLst>
                <a:ext uri="{FF2B5EF4-FFF2-40B4-BE49-F238E27FC236}">
                  <a16:creationId xmlns:a16="http://schemas.microsoft.com/office/drawing/2014/main" id="{D7F997AF-AEF9-2744-936C-FDF7EDD6EF1C}"/>
                </a:ext>
              </a:extLst>
            </p:cNvPr>
            <p:cNvSpPr/>
            <p:nvPr/>
          </p:nvSpPr>
          <p:spPr>
            <a:xfrm>
              <a:off x="5945333" y="4541066"/>
              <a:ext cx="0" cy="1367790"/>
            </a:xfrm>
            <a:custGeom>
              <a:avLst/>
              <a:gdLst/>
              <a:ahLst/>
              <a:cxnLst/>
              <a:rect l="l" t="t" r="r" b="b"/>
              <a:pathLst>
                <a:path h="1367789">
                  <a:moveTo>
                    <a:pt x="0" y="1367581"/>
                  </a:moveTo>
                  <a:lnTo>
                    <a:pt x="0" y="0"/>
                  </a:lnTo>
                </a:path>
              </a:pathLst>
            </a:custGeom>
            <a:ln w="8931">
              <a:solidFill>
                <a:schemeClr val="accent1"/>
              </a:solidFill>
            </a:ln>
          </p:spPr>
          <p:txBody>
            <a:bodyPr wrap="square" lIns="0" tIns="0" rIns="0" bIns="0" rtlCol="0"/>
            <a:lstStyle/>
            <a:p>
              <a:endParaRPr/>
            </a:p>
          </p:txBody>
        </p:sp>
        <p:sp>
          <p:nvSpPr>
            <p:cNvPr id="31" name="object 28">
              <a:extLst>
                <a:ext uri="{FF2B5EF4-FFF2-40B4-BE49-F238E27FC236}">
                  <a16:creationId xmlns:a16="http://schemas.microsoft.com/office/drawing/2014/main" id="{6E991268-9DEC-3849-86EC-C254119BE1B1}"/>
                </a:ext>
              </a:extLst>
            </p:cNvPr>
            <p:cNvSpPr/>
            <p:nvPr/>
          </p:nvSpPr>
          <p:spPr>
            <a:xfrm>
              <a:off x="647602" y="4541066"/>
              <a:ext cx="0" cy="1367790"/>
            </a:xfrm>
            <a:custGeom>
              <a:avLst/>
              <a:gdLst/>
              <a:ahLst/>
              <a:cxnLst/>
              <a:rect l="l" t="t" r="r" b="b"/>
              <a:pathLst>
                <a:path h="1367789">
                  <a:moveTo>
                    <a:pt x="0" y="1367581"/>
                  </a:moveTo>
                  <a:lnTo>
                    <a:pt x="0" y="0"/>
                  </a:lnTo>
                </a:path>
              </a:pathLst>
            </a:custGeom>
            <a:ln w="7737">
              <a:solidFill>
                <a:schemeClr val="accent1"/>
              </a:solidFill>
            </a:ln>
          </p:spPr>
          <p:txBody>
            <a:bodyPr wrap="square" lIns="0" tIns="0" rIns="0" bIns="0" rtlCol="0"/>
            <a:lstStyle/>
            <a:p>
              <a:endParaRPr/>
            </a:p>
          </p:txBody>
        </p:sp>
      </p:grpSp>
      <p:sp>
        <p:nvSpPr>
          <p:cNvPr id="33" name="Picture Placeholder 32">
            <a:extLst>
              <a:ext uri="{FF2B5EF4-FFF2-40B4-BE49-F238E27FC236}">
                <a16:creationId xmlns:a16="http://schemas.microsoft.com/office/drawing/2014/main" id="{CC69924B-6F9A-8A4B-B6AB-AAFA31AABAF4}"/>
              </a:ext>
            </a:extLst>
          </p:cNvPr>
          <p:cNvSpPr>
            <a:spLocks noGrp="1"/>
          </p:cNvSpPr>
          <p:nvPr>
            <p:ph type="pic" sz="quarter" idx="13" hasCustomPrompt="1"/>
          </p:nvPr>
        </p:nvSpPr>
        <p:spPr>
          <a:xfrm>
            <a:off x="4779963" y="1731963"/>
            <a:ext cx="1754187" cy="3254375"/>
          </a:xfrm>
          <a:solidFill>
            <a:srgbClr val="FFFFFF"/>
          </a:solidFill>
        </p:spPr>
        <p:txBody>
          <a:bodyPr/>
          <a:lstStyle/>
          <a:p>
            <a:r>
              <a:rPr lang="en-US" dirty="0"/>
              <a:t>CLICK TO ADD PHOTO</a:t>
            </a:r>
          </a:p>
        </p:txBody>
      </p:sp>
      <p:sp>
        <p:nvSpPr>
          <p:cNvPr id="34" name="Picture Placeholder 32">
            <a:extLst>
              <a:ext uri="{FF2B5EF4-FFF2-40B4-BE49-F238E27FC236}">
                <a16:creationId xmlns:a16="http://schemas.microsoft.com/office/drawing/2014/main" id="{9EE5868A-D875-504B-BFAC-08676BF0F86E}"/>
              </a:ext>
            </a:extLst>
          </p:cNvPr>
          <p:cNvSpPr>
            <a:spLocks noGrp="1"/>
          </p:cNvSpPr>
          <p:nvPr>
            <p:ph type="pic" sz="quarter" idx="14" hasCustomPrompt="1"/>
          </p:nvPr>
        </p:nvSpPr>
        <p:spPr>
          <a:xfrm>
            <a:off x="7291515" y="1731963"/>
            <a:ext cx="1754187" cy="3254375"/>
          </a:xfrm>
          <a:solidFill>
            <a:srgbClr val="FFFFFF"/>
          </a:solidFill>
        </p:spPr>
        <p:txBody>
          <a:bodyPr/>
          <a:lstStyle/>
          <a:p>
            <a:r>
              <a:rPr lang="en-US" dirty="0"/>
              <a:t>CLICK TO ADD PHOTO</a:t>
            </a:r>
          </a:p>
        </p:txBody>
      </p:sp>
      <p:sp>
        <p:nvSpPr>
          <p:cNvPr id="35" name="Picture Placeholder 32">
            <a:extLst>
              <a:ext uri="{FF2B5EF4-FFF2-40B4-BE49-F238E27FC236}">
                <a16:creationId xmlns:a16="http://schemas.microsoft.com/office/drawing/2014/main" id="{D6FB1BFA-CB90-4148-93FA-32F819BD9767}"/>
              </a:ext>
            </a:extLst>
          </p:cNvPr>
          <p:cNvSpPr>
            <a:spLocks noGrp="1"/>
          </p:cNvSpPr>
          <p:nvPr>
            <p:ph type="pic" sz="quarter" idx="15" hasCustomPrompt="1"/>
          </p:nvPr>
        </p:nvSpPr>
        <p:spPr>
          <a:xfrm>
            <a:off x="9803067" y="1731963"/>
            <a:ext cx="1754187" cy="3254375"/>
          </a:xfrm>
          <a:solidFill>
            <a:srgbClr val="FFFFFF"/>
          </a:solidFill>
        </p:spPr>
        <p:txBody>
          <a:bodyPr/>
          <a:lstStyle/>
          <a:p>
            <a:r>
              <a:rPr lang="en-US" dirty="0"/>
              <a:t>CLICK TO ADD PHOTO</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4779963" y="5108946"/>
            <a:ext cx="2169473" cy="1358900"/>
          </a:xfrm>
        </p:spPr>
        <p:txBody>
          <a:bodyPr lIns="0" tIns="0" rIns="0" bIns="0">
            <a:noAutofit/>
          </a:bodyPr>
          <a:lstStyle>
            <a:lvl1pPr marL="0" indent="0">
              <a:spcBef>
                <a:spcPts val="0"/>
              </a:spcBef>
              <a:buNone/>
              <a:defRPr sz="1100" b="1" i="0">
                <a:solidFill>
                  <a:srgbClr val="FFFFFF"/>
                </a:solidFill>
                <a:latin typeface="Obviously Wide Semi" pitchFamily="82" charset="77"/>
              </a:defRPr>
            </a:lvl1pPr>
            <a:lvl2pPr marL="11113" indent="0">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TEXT HERE UNDER PHOTO</a:t>
            </a:r>
          </a:p>
          <a:p>
            <a:pPr lvl="1"/>
            <a:r>
              <a:rPr lang="en-US" dirty="0"/>
              <a:t>Second Level</a:t>
            </a:r>
            <a:br>
              <a:rPr lang="en-US" dirty="0"/>
            </a:br>
            <a:r>
              <a:rPr lang="en-US" dirty="0"/>
              <a:t>Additional Line If Needed</a:t>
            </a:r>
          </a:p>
        </p:txBody>
      </p:sp>
      <p:sp>
        <p:nvSpPr>
          <p:cNvPr id="38" name="Text Placeholder 36">
            <a:extLst>
              <a:ext uri="{FF2B5EF4-FFF2-40B4-BE49-F238E27FC236}">
                <a16:creationId xmlns:a16="http://schemas.microsoft.com/office/drawing/2014/main" id="{1ED53BDF-8FC7-5B41-8852-DA848F467A45}"/>
              </a:ext>
            </a:extLst>
          </p:cNvPr>
          <p:cNvSpPr>
            <a:spLocks noGrp="1"/>
          </p:cNvSpPr>
          <p:nvPr>
            <p:ph type="body" sz="quarter" idx="17" hasCustomPrompt="1"/>
          </p:nvPr>
        </p:nvSpPr>
        <p:spPr>
          <a:xfrm>
            <a:off x="7291515" y="5108946"/>
            <a:ext cx="2169473" cy="1358900"/>
          </a:xfrm>
        </p:spPr>
        <p:txBody>
          <a:bodyPr lIns="0" tIns="0" rIns="0" bIns="0">
            <a:noAutofit/>
          </a:bodyPr>
          <a:lstStyle>
            <a:lvl1pPr marL="0" indent="0">
              <a:spcBef>
                <a:spcPts val="0"/>
              </a:spcBef>
              <a:buNone/>
              <a:defRPr sz="1100" b="1" i="0">
                <a:solidFill>
                  <a:srgbClr val="FFFFFF"/>
                </a:solidFill>
                <a:latin typeface="Obviously Wide Semi" pitchFamily="82" charset="77"/>
              </a:defRPr>
            </a:lvl1pPr>
            <a:lvl2pPr marL="11113" indent="0">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TEXT HERE UNDER PHOTO</a:t>
            </a:r>
          </a:p>
          <a:p>
            <a:pPr lvl="1"/>
            <a:r>
              <a:rPr lang="en-US" dirty="0"/>
              <a:t>Second Level</a:t>
            </a:r>
            <a:br>
              <a:rPr lang="en-US" dirty="0"/>
            </a:br>
            <a:r>
              <a:rPr lang="en-US" dirty="0"/>
              <a:t>Additional Line If Needed</a:t>
            </a:r>
          </a:p>
        </p:txBody>
      </p:sp>
      <p:sp>
        <p:nvSpPr>
          <p:cNvPr id="39" name="Text Placeholder 36">
            <a:extLst>
              <a:ext uri="{FF2B5EF4-FFF2-40B4-BE49-F238E27FC236}">
                <a16:creationId xmlns:a16="http://schemas.microsoft.com/office/drawing/2014/main" id="{E802398C-B22E-8A4E-AD12-4F7A8A973E26}"/>
              </a:ext>
            </a:extLst>
          </p:cNvPr>
          <p:cNvSpPr>
            <a:spLocks noGrp="1"/>
          </p:cNvSpPr>
          <p:nvPr>
            <p:ph type="body" sz="quarter" idx="18" hasCustomPrompt="1"/>
          </p:nvPr>
        </p:nvSpPr>
        <p:spPr>
          <a:xfrm>
            <a:off x="9803067" y="5108946"/>
            <a:ext cx="2169473" cy="1358900"/>
          </a:xfrm>
        </p:spPr>
        <p:txBody>
          <a:bodyPr lIns="0" tIns="0" rIns="0" bIns="0">
            <a:noAutofit/>
          </a:bodyPr>
          <a:lstStyle>
            <a:lvl1pPr marL="0" indent="0">
              <a:spcBef>
                <a:spcPts val="0"/>
              </a:spcBef>
              <a:buNone/>
              <a:defRPr sz="1100" b="1" i="0">
                <a:solidFill>
                  <a:srgbClr val="FFFFFF"/>
                </a:solidFill>
                <a:latin typeface="Obviously Wide Semi" pitchFamily="82" charset="77"/>
              </a:defRPr>
            </a:lvl1pPr>
            <a:lvl2pPr marL="11113" indent="0">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TEXT HERE UNDER PHOTO</a:t>
            </a:r>
          </a:p>
          <a:p>
            <a:pPr lvl="1"/>
            <a:r>
              <a:rPr lang="en-US" dirty="0"/>
              <a:t>Second Level</a:t>
            </a:r>
            <a:br>
              <a:rPr lang="en-US" dirty="0"/>
            </a:br>
            <a:r>
              <a:rPr lang="en-US" dirty="0"/>
              <a:t>Additional Line If Needed</a:t>
            </a:r>
          </a:p>
        </p:txBody>
      </p:sp>
      <p:sp>
        <p:nvSpPr>
          <p:cNvPr id="36" name="Slide Number Placeholder 5">
            <a:extLst>
              <a:ext uri="{FF2B5EF4-FFF2-40B4-BE49-F238E27FC236}">
                <a16:creationId xmlns:a16="http://schemas.microsoft.com/office/drawing/2014/main" id="{9752AA80-7B31-474B-87C3-AD46DD0921E6}"/>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53762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Section Bold">
    <p:bg>
      <p:bgPr>
        <a:gradFill>
          <a:gsLst>
            <a:gs pos="0">
              <a:schemeClr val="tx2"/>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0659" y="2721183"/>
            <a:ext cx="12090683" cy="1602589"/>
          </a:xfrm>
        </p:spPr>
        <p:txBody>
          <a:bodyPr lIns="0" tIns="0" rIns="0" bIns="0">
            <a:noAutofit/>
          </a:bodyPr>
          <a:lstStyle>
            <a:lvl1pPr algn="ctr">
              <a:lnSpc>
                <a:spcPct val="80000"/>
              </a:lnSpc>
              <a:defRPr sz="4400" b="1" i="0" spc="0" baseline="0">
                <a:solidFill>
                  <a:srgbClr val="FFFFFF"/>
                </a:solidFill>
                <a:latin typeface="Obviously Extd Blck" pitchFamily="82" charset="77"/>
              </a:defRPr>
            </a:lvl1pPr>
          </a:lstStyle>
          <a:p>
            <a:r>
              <a:rPr lang="en-US" dirty="0"/>
              <a:t>CLICK TO </a:t>
            </a:r>
            <a:br>
              <a:rPr lang="en-US" dirty="0"/>
            </a:br>
            <a:r>
              <a:rPr lang="en-US" dirty="0"/>
              <a:t>ADD TITLE</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4033403" y="1984328"/>
            <a:ext cx="4125195" cy="356684"/>
          </a:xfrm>
        </p:spPr>
        <p:txBody>
          <a:bodyPr lIns="0" tIns="0" rIns="0" bIns="0">
            <a:noAutofit/>
          </a:bodyPr>
          <a:lstStyle>
            <a:lvl1pPr marL="0" indent="0" algn="ctr">
              <a:spcBef>
                <a:spcPts val="0"/>
              </a:spcBef>
              <a:buNone/>
              <a:defRPr sz="1100" b="1" i="0">
                <a:solidFill>
                  <a:srgbClr val="FFFFFF"/>
                </a:solidFill>
                <a:latin typeface="Obviously Wide Semi" pitchFamily="82" charset="77"/>
              </a:defRPr>
            </a:lvl1pPr>
            <a:lvl2pPr marL="11113" indent="0" algn="ctr">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SECTION NUMBER</a:t>
            </a:r>
          </a:p>
        </p:txBody>
      </p:sp>
      <p:grpSp>
        <p:nvGrpSpPr>
          <p:cNvPr id="10" name="Group 9">
            <a:extLst>
              <a:ext uri="{FF2B5EF4-FFF2-40B4-BE49-F238E27FC236}">
                <a16:creationId xmlns:a16="http://schemas.microsoft.com/office/drawing/2014/main" id="{8C327ED3-5712-7548-BB4E-7FA763E24789}"/>
              </a:ext>
            </a:extLst>
          </p:cNvPr>
          <p:cNvGrpSpPr/>
          <p:nvPr userDrawn="1"/>
        </p:nvGrpSpPr>
        <p:grpSpPr>
          <a:xfrm>
            <a:off x="5637151" y="307065"/>
            <a:ext cx="1054452" cy="6343343"/>
            <a:chOff x="5637151" y="307065"/>
            <a:chExt cx="1054452" cy="6343343"/>
          </a:xfrm>
        </p:grpSpPr>
        <p:grpSp>
          <p:nvGrpSpPr>
            <p:cNvPr id="6" name="Group 5">
              <a:extLst>
                <a:ext uri="{FF2B5EF4-FFF2-40B4-BE49-F238E27FC236}">
                  <a16:creationId xmlns:a16="http://schemas.microsoft.com/office/drawing/2014/main" id="{C4BDCFB6-C0E5-2B46-8BC5-A15442E76136}"/>
                </a:ext>
              </a:extLst>
            </p:cNvPr>
            <p:cNvGrpSpPr/>
            <p:nvPr userDrawn="1"/>
          </p:nvGrpSpPr>
          <p:grpSpPr>
            <a:xfrm>
              <a:off x="5637151" y="307065"/>
              <a:ext cx="1054452" cy="97449"/>
              <a:chOff x="5637151" y="307065"/>
              <a:chExt cx="1054452" cy="97449"/>
            </a:xfrm>
          </p:grpSpPr>
          <p:sp>
            <p:nvSpPr>
              <p:cNvPr id="85" name="object 12">
                <a:extLst>
                  <a:ext uri="{FF2B5EF4-FFF2-40B4-BE49-F238E27FC236}">
                    <a16:creationId xmlns:a16="http://schemas.microsoft.com/office/drawing/2014/main" id="{20A0BB2C-305F-2447-A3AD-8BC7CEF7C6EC}"/>
                  </a:ext>
                </a:extLst>
              </p:cNvPr>
              <p:cNvSpPr/>
              <p:nvPr/>
            </p:nvSpPr>
            <p:spPr>
              <a:xfrm rot="16200000" flipV="1">
                <a:off x="5936682" y="7534"/>
                <a:ext cx="0" cy="599062"/>
              </a:xfrm>
              <a:custGeom>
                <a:avLst/>
                <a:gdLst/>
                <a:ahLst/>
                <a:cxnLst/>
                <a:rect l="l" t="t" r="r" b="b"/>
                <a:pathLst>
                  <a:path h="1367790">
                    <a:moveTo>
                      <a:pt x="0" y="1367591"/>
                    </a:moveTo>
                    <a:lnTo>
                      <a:pt x="0" y="0"/>
                    </a:lnTo>
                  </a:path>
                </a:pathLst>
              </a:custGeom>
              <a:ln w="33936">
                <a:solidFill>
                  <a:schemeClr val="accent1"/>
                </a:solidFill>
              </a:ln>
            </p:spPr>
            <p:txBody>
              <a:bodyPr wrap="square" lIns="0" tIns="0" rIns="0" bIns="0" rtlCol="0"/>
              <a:lstStyle/>
              <a:p>
                <a:endParaRPr/>
              </a:p>
            </p:txBody>
          </p:sp>
          <p:sp>
            <p:nvSpPr>
              <p:cNvPr id="95" name="object 22">
                <a:extLst>
                  <a:ext uri="{FF2B5EF4-FFF2-40B4-BE49-F238E27FC236}">
                    <a16:creationId xmlns:a16="http://schemas.microsoft.com/office/drawing/2014/main" id="{4A7269EA-1929-F449-90A7-52CEFEA9788A}"/>
                  </a:ext>
                </a:extLst>
              </p:cNvPr>
              <p:cNvSpPr/>
              <p:nvPr/>
            </p:nvSpPr>
            <p:spPr>
              <a:xfrm rot="16200000" flipV="1">
                <a:off x="6392072" y="104983"/>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4" name="Group 3">
              <a:extLst>
                <a:ext uri="{FF2B5EF4-FFF2-40B4-BE49-F238E27FC236}">
                  <a16:creationId xmlns:a16="http://schemas.microsoft.com/office/drawing/2014/main" id="{EA763CF8-ED67-7E4D-AD63-D891262541F8}"/>
                </a:ext>
              </a:extLst>
            </p:cNvPr>
            <p:cNvGrpSpPr/>
            <p:nvPr userDrawn="1"/>
          </p:nvGrpSpPr>
          <p:grpSpPr>
            <a:xfrm>
              <a:off x="5637151" y="748531"/>
              <a:ext cx="1054452" cy="111512"/>
              <a:chOff x="5637151" y="748531"/>
              <a:chExt cx="1054452" cy="111512"/>
            </a:xfrm>
          </p:grpSpPr>
          <p:sp>
            <p:nvSpPr>
              <p:cNvPr id="83" name="object 10">
                <a:extLst>
                  <a:ext uri="{FF2B5EF4-FFF2-40B4-BE49-F238E27FC236}">
                    <a16:creationId xmlns:a16="http://schemas.microsoft.com/office/drawing/2014/main" id="{1664A7E9-2AF1-2C41-B567-011C439AD806}"/>
                  </a:ext>
                </a:extLst>
              </p:cNvPr>
              <p:cNvSpPr/>
              <p:nvPr/>
            </p:nvSpPr>
            <p:spPr>
              <a:xfrm rot="16200000" flipV="1">
                <a:off x="5936682" y="449000"/>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03" name="object 22">
                <a:extLst>
                  <a:ext uri="{FF2B5EF4-FFF2-40B4-BE49-F238E27FC236}">
                    <a16:creationId xmlns:a16="http://schemas.microsoft.com/office/drawing/2014/main" id="{1D522858-4C50-BF49-9A8D-7FE0068CEA5D}"/>
                  </a:ext>
                </a:extLst>
              </p:cNvPr>
              <p:cNvSpPr/>
              <p:nvPr userDrawn="1"/>
            </p:nvSpPr>
            <p:spPr>
              <a:xfrm rot="16200000" flipV="1">
                <a:off x="6392072" y="489700"/>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104" name="object 10">
                <a:extLst>
                  <a:ext uri="{FF2B5EF4-FFF2-40B4-BE49-F238E27FC236}">
                    <a16:creationId xmlns:a16="http://schemas.microsoft.com/office/drawing/2014/main" id="{E6ED7C9F-DE60-6142-85FB-84183FBE46A8}"/>
                  </a:ext>
                </a:extLst>
              </p:cNvPr>
              <p:cNvSpPr/>
              <p:nvPr userDrawn="1"/>
            </p:nvSpPr>
            <p:spPr>
              <a:xfrm rot="16200000" flipV="1">
                <a:off x="5936682" y="560512"/>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grpSp>
        <p:grpSp>
          <p:nvGrpSpPr>
            <p:cNvPr id="3" name="Group 2">
              <a:extLst>
                <a:ext uri="{FF2B5EF4-FFF2-40B4-BE49-F238E27FC236}">
                  <a16:creationId xmlns:a16="http://schemas.microsoft.com/office/drawing/2014/main" id="{82315F7F-4505-1E44-B4A9-946D338BB7F2}"/>
                </a:ext>
              </a:extLst>
            </p:cNvPr>
            <p:cNvGrpSpPr/>
            <p:nvPr userDrawn="1"/>
          </p:nvGrpSpPr>
          <p:grpSpPr>
            <a:xfrm>
              <a:off x="5637151" y="1356272"/>
              <a:ext cx="1054452" cy="18398"/>
              <a:chOff x="5637151" y="1356272"/>
              <a:chExt cx="1054452" cy="18398"/>
            </a:xfrm>
          </p:grpSpPr>
          <p:sp>
            <p:nvSpPr>
              <p:cNvPr id="105" name="object 10">
                <a:extLst>
                  <a:ext uri="{FF2B5EF4-FFF2-40B4-BE49-F238E27FC236}">
                    <a16:creationId xmlns:a16="http://schemas.microsoft.com/office/drawing/2014/main" id="{D4EC7CE9-4E7F-F44C-A86E-F5FD5BCB2D51}"/>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06" name="object 22">
                <a:extLst>
                  <a:ext uri="{FF2B5EF4-FFF2-40B4-BE49-F238E27FC236}">
                    <a16:creationId xmlns:a16="http://schemas.microsoft.com/office/drawing/2014/main" id="{28D9D4FF-0CEF-8942-AEEC-8F076767F7ED}"/>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107" name="Group 106">
              <a:extLst>
                <a:ext uri="{FF2B5EF4-FFF2-40B4-BE49-F238E27FC236}">
                  <a16:creationId xmlns:a16="http://schemas.microsoft.com/office/drawing/2014/main" id="{41E81656-5DF7-4440-AEC7-8432B2D8B458}"/>
                </a:ext>
              </a:extLst>
            </p:cNvPr>
            <p:cNvGrpSpPr/>
            <p:nvPr userDrawn="1"/>
          </p:nvGrpSpPr>
          <p:grpSpPr>
            <a:xfrm>
              <a:off x="5637151" y="2332004"/>
              <a:ext cx="1054452" cy="18398"/>
              <a:chOff x="5637151" y="1356272"/>
              <a:chExt cx="1054452" cy="18398"/>
            </a:xfrm>
          </p:grpSpPr>
          <p:sp>
            <p:nvSpPr>
              <p:cNvPr id="108" name="object 10">
                <a:extLst>
                  <a:ext uri="{FF2B5EF4-FFF2-40B4-BE49-F238E27FC236}">
                    <a16:creationId xmlns:a16="http://schemas.microsoft.com/office/drawing/2014/main" id="{FC633C80-931A-6046-A86C-5B3B5E355268}"/>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09" name="object 22">
                <a:extLst>
                  <a:ext uri="{FF2B5EF4-FFF2-40B4-BE49-F238E27FC236}">
                    <a16:creationId xmlns:a16="http://schemas.microsoft.com/office/drawing/2014/main" id="{EB37AA53-B39F-5943-A2D7-62C4ED03DF8B}"/>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112" name="object 22">
              <a:extLst>
                <a:ext uri="{FF2B5EF4-FFF2-40B4-BE49-F238E27FC236}">
                  <a16:creationId xmlns:a16="http://schemas.microsoft.com/office/drawing/2014/main" id="{1F96AA9D-F35D-2F40-B381-567D0993ACF9}"/>
                </a:ext>
              </a:extLst>
            </p:cNvPr>
            <p:cNvSpPr/>
            <p:nvPr userDrawn="1"/>
          </p:nvSpPr>
          <p:spPr>
            <a:xfrm rot="16200000" flipV="1">
              <a:off x="5936682" y="2446740"/>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113" name="Group 112">
              <a:extLst>
                <a:ext uri="{FF2B5EF4-FFF2-40B4-BE49-F238E27FC236}">
                  <a16:creationId xmlns:a16="http://schemas.microsoft.com/office/drawing/2014/main" id="{BA83DEA0-C7C5-4540-B125-1B8E0449CBC3}"/>
                </a:ext>
              </a:extLst>
            </p:cNvPr>
            <p:cNvGrpSpPr/>
            <p:nvPr userDrawn="1"/>
          </p:nvGrpSpPr>
          <p:grpSpPr>
            <a:xfrm flipH="1">
              <a:off x="5637151" y="4556673"/>
              <a:ext cx="1054452" cy="18398"/>
              <a:chOff x="5637151" y="1356272"/>
              <a:chExt cx="1054452" cy="18398"/>
            </a:xfrm>
          </p:grpSpPr>
          <p:sp>
            <p:nvSpPr>
              <p:cNvPr id="114" name="object 10">
                <a:extLst>
                  <a:ext uri="{FF2B5EF4-FFF2-40B4-BE49-F238E27FC236}">
                    <a16:creationId xmlns:a16="http://schemas.microsoft.com/office/drawing/2014/main" id="{FE776D9C-25DC-9B42-83DB-E2141E9301B8}"/>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15" name="object 22">
                <a:extLst>
                  <a:ext uri="{FF2B5EF4-FFF2-40B4-BE49-F238E27FC236}">
                    <a16:creationId xmlns:a16="http://schemas.microsoft.com/office/drawing/2014/main" id="{FD80E040-732F-484F-B3F0-95610A60A9D5}"/>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nvGrpSpPr>
            <p:cNvPr id="116" name="Group 115">
              <a:extLst>
                <a:ext uri="{FF2B5EF4-FFF2-40B4-BE49-F238E27FC236}">
                  <a16:creationId xmlns:a16="http://schemas.microsoft.com/office/drawing/2014/main" id="{14B2F268-6F98-FF4A-A5EA-AF73A902AC19}"/>
                </a:ext>
              </a:extLst>
            </p:cNvPr>
            <p:cNvGrpSpPr/>
            <p:nvPr userDrawn="1"/>
          </p:nvGrpSpPr>
          <p:grpSpPr>
            <a:xfrm flipH="1">
              <a:off x="5637151" y="5071585"/>
              <a:ext cx="1054452" cy="444171"/>
              <a:chOff x="5637151" y="1285667"/>
              <a:chExt cx="1054452" cy="444171"/>
            </a:xfrm>
          </p:grpSpPr>
          <p:sp>
            <p:nvSpPr>
              <p:cNvPr id="117" name="object 10">
                <a:extLst>
                  <a:ext uri="{FF2B5EF4-FFF2-40B4-BE49-F238E27FC236}">
                    <a16:creationId xmlns:a16="http://schemas.microsoft.com/office/drawing/2014/main" id="{30C5061F-C125-CD43-96D1-11A2BAC617B0}"/>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18" name="object 22">
                <a:extLst>
                  <a:ext uri="{FF2B5EF4-FFF2-40B4-BE49-F238E27FC236}">
                    <a16:creationId xmlns:a16="http://schemas.microsoft.com/office/drawing/2014/main" id="{1A94F29D-7D47-1D49-8452-7CC51903444E}"/>
                  </a:ext>
                </a:extLst>
              </p:cNvPr>
              <p:cNvSpPr/>
              <p:nvPr userDrawn="1"/>
            </p:nvSpPr>
            <p:spPr>
              <a:xfrm rot="16200000" flipV="1">
                <a:off x="6392072" y="986136"/>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sp>
            <p:nvSpPr>
              <p:cNvPr id="119" name="object 10">
                <a:extLst>
                  <a:ext uri="{FF2B5EF4-FFF2-40B4-BE49-F238E27FC236}">
                    <a16:creationId xmlns:a16="http://schemas.microsoft.com/office/drawing/2014/main" id="{F3062388-C474-0145-BD2D-E8A54F753687}"/>
                  </a:ext>
                </a:extLst>
              </p:cNvPr>
              <p:cNvSpPr/>
              <p:nvPr userDrawn="1"/>
            </p:nvSpPr>
            <p:spPr>
              <a:xfrm rot="16200000" flipV="1">
                <a:off x="5936682" y="1430307"/>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20" name="object 22">
                <a:extLst>
                  <a:ext uri="{FF2B5EF4-FFF2-40B4-BE49-F238E27FC236}">
                    <a16:creationId xmlns:a16="http://schemas.microsoft.com/office/drawing/2014/main" id="{20C94855-6E55-F149-A261-755035492EE9}"/>
                  </a:ext>
                </a:extLst>
              </p:cNvPr>
              <p:cNvSpPr/>
              <p:nvPr userDrawn="1"/>
            </p:nvSpPr>
            <p:spPr>
              <a:xfrm rot="16200000" flipV="1">
                <a:off x="6392072" y="1359702"/>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sp>
          <p:nvSpPr>
            <p:cNvPr id="123" name="object 22">
              <a:extLst>
                <a:ext uri="{FF2B5EF4-FFF2-40B4-BE49-F238E27FC236}">
                  <a16:creationId xmlns:a16="http://schemas.microsoft.com/office/drawing/2014/main" id="{ACC052A3-7706-AA41-8350-3167E4D4EF00}"/>
                </a:ext>
              </a:extLst>
            </p:cNvPr>
            <p:cNvSpPr/>
            <p:nvPr userDrawn="1"/>
          </p:nvSpPr>
          <p:spPr>
            <a:xfrm rot="5400000" flipH="1" flipV="1">
              <a:off x="5936682" y="5521587"/>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nvGrpSpPr>
            <p:cNvPr id="124" name="Group 123">
              <a:extLst>
                <a:ext uri="{FF2B5EF4-FFF2-40B4-BE49-F238E27FC236}">
                  <a16:creationId xmlns:a16="http://schemas.microsoft.com/office/drawing/2014/main" id="{48AD24F0-48FE-844F-9919-460848199908}"/>
                </a:ext>
              </a:extLst>
            </p:cNvPr>
            <p:cNvGrpSpPr/>
            <p:nvPr userDrawn="1"/>
          </p:nvGrpSpPr>
          <p:grpSpPr>
            <a:xfrm>
              <a:off x="5637151" y="6467844"/>
              <a:ext cx="1039485" cy="182564"/>
              <a:chOff x="5637151" y="1356272"/>
              <a:chExt cx="1039485" cy="182564"/>
            </a:xfrm>
          </p:grpSpPr>
          <p:sp>
            <p:nvSpPr>
              <p:cNvPr id="125" name="object 10">
                <a:extLst>
                  <a:ext uri="{FF2B5EF4-FFF2-40B4-BE49-F238E27FC236}">
                    <a16:creationId xmlns:a16="http://schemas.microsoft.com/office/drawing/2014/main" id="{9A8376C7-3A5F-0045-BC2A-6BE9415D8DF5}"/>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accent1"/>
                </a:solidFill>
              </a:ln>
            </p:spPr>
            <p:txBody>
              <a:bodyPr wrap="square" lIns="0" tIns="0" rIns="0" bIns="0" rtlCol="0"/>
              <a:lstStyle/>
              <a:p>
                <a:endParaRPr/>
              </a:p>
            </p:txBody>
          </p:sp>
          <p:sp>
            <p:nvSpPr>
              <p:cNvPr id="126" name="object 22">
                <a:extLst>
                  <a:ext uri="{FF2B5EF4-FFF2-40B4-BE49-F238E27FC236}">
                    <a16:creationId xmlns:a16="http://schemas.microsoft.com/office/drawing/2014/main" id="{F3B0EB26-764F-D648-83B0-E895796D04F2}"/>
                  </a:ext>
                </a:extLst>
              </p:cNvPr>
              <p:cNvSpPr/>
              <p:nvPr userDrawn="1"/>
            </p:nvSpPr>
            <p:spPr>
              <a:xfrm rot="16200000" flipV="1">
                <a:off x="6377105" y="1239305"/>
                <a:ext cx="0" cy="599062"/>
              </a:xfrm>
              <a:custGeom>
                <a:avLst/>
                <a:gdLst/>
                <a:ahLst/>
                <a:cxnLst/>
                <a:rect l="l" t="t" r="r" b="b"/>
                <a:pathLst>
                  <a:path h="1367789">
                    <a:moveTo>
                      <a:pt x="0" y="1367581"/>
                    </a:moveTo>
                    <a:lnTo>
                      <a:pt x="0" y="0"/>
                    </a:lnTo>
                  </a:path>
                </a:pathLst>
              </a:custGeom>
              <a:ln w="12502">
                <a:solidFill>
                  <a:schemeClr val="accent1"/>
                </a:solidFill>
              </a:ln>
            </p:spPr>
            <p:txBody>
              <a:bodyPr wrap="square" lIns="0" tIns="0" rIns="0" bIns="0" rtlCol="0"/>
              <a:lstStyle/>
              <a:p>
                <a:endParaRPr/>
              </a:p>
            </p:txBody>
          </p:sp>
        </p:grpSp>
      </p:grpSp>
      <p:sp>
        <p:nvSpPr>
          <p:cNvPr id="127" name="Slide Number Placeholder 5">
            <a:extLst>
              <a:ext uri="{FF2B5EF4-FFF2-40B4-BE49-F238E27FC236}">
                <a16:creationId xmlns:a16="http://schemas.microsoft.com/office/drawing/2014/main" id="{813A4B81-CC46-F94B-A20F-AAF752AC4443}"/>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429051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Section Bold">
    <p:bg>
      <p:bgPr>
        <a:gradFill>
          <a:gsLst>
            <a:gs pos="100000">
              <a:schemeClr val="accent1"/>
            </a:gs>
            <a:gs pos="0">
              <a:schemeClr val="accent3"/>
            </a:gs>
          </a:gsLst>
          <a:lin ang="19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50659" y="2721183"/>
            <a:ext cx="12090683" cy="1602589"/>
          </a:xfrm>
        </p:spPr>
        <p:txBody>
          <a:bodyPr lIns="0" tIns="0" rIns="0" bIns="0">
            <a:noAutofit/>
          </a:bodyPr>
          <a:lstStyle>
            <a:lvl1pPr algn="ctr">
              <a:lnSpc>
                <a:spcPct val="80000"/>
              </a:lnSpc>
              <a:defRPr sz="4400" b="1" i="0" spc="0" baseline="0">
                <a:solidFill>
                  <a:srgbClr val="FFFFFF"/>
                </a:solidFill>
                <a:latin typeface="Obviously Extd Blck" pitchFamily="82" charset="77"/>
              </a:defRPr>
            </a:lvl1pPr>
          </a:lstStyle>
          <a:p>
            <a:r>
              <a:rPr lang="en-US" dirty="0"/>
              <a:t>CLICK TO </a:t>
            </a:r>
            <a:br>
              <a:rPr lang="en-US" dirty="0"/>
            </a:br>
            <a:r>
              <a:rPr lang="en-US" dirty="0"/>
              <a:t>ADD TITLE</a:t>
            </a:r>
          </a:p>
        </p:txBody>
      </p:sp>
      <p:sp>
        <p:nvSpPr>
          <p:cNvPr id="37" name="Text Placeholder 36">
            <a:extLst>
              <a:ext uri="{FF2B5EF4-FFF2-40B4-BE49-F238E27FC236}">
                <a16:creationId xmlns:a16="http://schemas.microsoft.com/office/drawing/2014/main" id="{67F819D5-CECD-3649-90E9-3C3D95E7FD7F}"/>
              </a:ext>
            </a:extLst>
          </p:cNvPr>
          <p:cNvSpPr>
            <a:spLocks noGrp="1"/>
          </p:cNvSpPr>
          <p:nvPr>
            <p:ph type="body" sz="quarter" idx="16" hasCustomPrompt="1"/>
          </p:nvPr>
        </p:nvSpPr>
        <p:spPr>
          <a:xfrm>
            <a:off x="4033403" y="1984328"/>
            <a:ext cx="4125195" cy="356684"/>
          </a:xfrm>
        </p:spPr>
        <p:txBody>
          <a:bodyPr lIns="0" tIns="0" rIns="0" bIns="0">
            <a:noAutofit/>
          </a:bodyPr>
          <a:lstStyle>
            <a:lvl1pPr marL="0" indent="0" algn="ctr">
              <a:spcBef>
                <a:spcPts val="0"/>
              </a:spcBef>
              <a:buNone/>
              <a:defRPr sz="1100" b="1" i="0">
                <a:solidFill>
                  <a:srgbClr val="FFFFFF"/>
                </a:solidFill>
                <a:latin typeface="Obviously Wide Semi" pitchFamily="82" charset="77"/>
              </a:defRPr>
            </a:lvl1pPr>
            <a:lvl2pPr marL="11113" indent="0" algn="ctr">
              <a:buNone/>
              <a:tabLst/>
              <a:defRPr sz="800" b="1" i="0">
                <a:solidFill>
                  <a:schemeClr val="accent1"/>
                </a:solidFill>
                <a:latin typeface="Obviously Wide Medi" pitchFamily="82" charset="77"/>
              </a:defRPr>
            </a:lvl2pPr>
            <a:lvl3pPr marL="914400" indent="0">
              <a:buNone/>
              <a:defRPr/>
            </a:lvl3pPr>
            <a:lvl4pPr marL="1371600" indent="0">
              <a:buNone/>
              <a:defRPr/>
            </a:lvl4pPr>
            <a:lvl5pPr marL="1828800" indent="0">
              <a:buNone/>
              <a:defRPr/>
            </a:lvl5pPr>
          </a:lstStyle>
          <a:p>
            <a:pPr lvl="0"/>
            <a:r>
              <a:rPr lang="en-US" dirty="0"/>
              <a:t>CLICK TO ADD SECTION NUMBER</a:t>
            </a:r>
          </a:p>
        </p:txBody>
      </p:sp>
      <p:grpSp>
        <p:nvGrpSpPr>
          <p:cNvPr id="10" name="Group 9">
            <a:extLst>
              <a:ext uri="{FF2B5EF4-FFF2-40B4-BE49-F238E27FC236}">
                <a16:creationId xmlns:a16="http://schemas.microsoft.com/office/drawing/2014/main" id="{8C327ED3-5712-7548-BB4E-7FA763E24789}"/>
              </a:ext>
            </a:extLst>
          </p:cNvPr>
          <p:cNvGrpSpPr/>
          <p:nvPr userDrawn="1"/>
        </p:nvGrpSpPr>
        <p:grpSpPr>
          <a:xfrm>
            <a:off x="5637151" y="307065"/>
            <a:ext cx="1054452" cy="6343343"/>
            <a:chOff x="5637151" y="307065"/>
            <a:chExt cx="1054452" cy="6343343"/>
          </a:xfrm>
        </p:grpSpPr>
        <p:grpSp>
          <p:nvGrpSpPr>
            <p:cNvPr id="6" name="Group 5">
              <a:extLst>
                <a:ext uri="{FF2B5EF4-FFF2-40B4-BE49-F238E27FC236}">
                  <a16:creationId xmlns:a16="http://schemas.microsoft.com/office/drawing/2014/main" id="{C4BDCFB6-C0E5-2B46-8BC5-A15442E76136}"/>
                </a:ext>
              </a:extLst>
            </p:cNvPr>
            <p:cNvGrpSpPr/>
            <p:nvPr userDrawn="1"/>
          </p:nvGrpSpPr>
          <p:grpSpPr>
            <a:xfrm>
              <a:off x="5637151" y="307065"/>
              <a:ext cx="1054452" cy="97449"/>
              <a:chOff x="5637151" y="307065"/>
              <a:chExt cx="1054452" cy="97449"/>
            </a:xfrm>
          </p:grpSpPr>
          <p:sp>
            <p:nvSpPr>
              <p:cNvPr id="85" name="object 12">
                <a:extLst>
                  <a:ext uri="{FF2B5EF4-FFF2-40B4-BE49-F238E27FC236}">
                    <a16:creationId xmlns:a16="http://schemas.microsoft.com/office/drawing/2014/main" id="{20A0BB2C-305F-2447-A3AD-8BC7CEF7C6EC}"/>
                  </a:ext>
                </a:extLst>
              </p:cNvPr>
              <p:cNvSpPr/>
              <p:nvPr/>
            </p:nvSpPr>
            <p:spPr>
              <a:xfrm rot="16200000" flipV="1">
                <a:off x="5936682" y="7534"/>
                <a:ext cx="0" cy="599062"/>
              </a:xfrm>
              <a:custGeom>
                <a:avLst/>
                <a:gdLst/>
                <a:ahLst/>
                <a:cxnLst/>
                <a:rect l="l" t="t" r="r" b="b"/>
                <a:pathLst>
                  <a:path h="1367790">
                    <a:moveTo>
                      <a:pt x="0" y="1367591"/>
                    </a:moveTo>
                    <a:lnTo>
                      <a:pt x="0" y="0"/>
                    </a:lnTo>
                  </a:path>
                </a:pathLst>
              </a:custGeom>
              <a:ln w="33936">
                <a:solidFill>
                  <a:schemeClr val="tx2"/>
                </a:solidFill>
              </a:ln>
            </p:spPr>
            <p:txBody>
              <a:bodyPr wrap="square" lIns="0" tIns="0" rIns="0" bIns="0" rtlCol="0"/>
              <a:lstStyle/>
              <a:p>
                <a:endParaRPr/>
              </a:p>
            </p:txBody>
          </p:sp>
          <p:sp>
            <p:nvSpPr>
              <p:cNvPr id="95" name="object 22">
                <a:extLst>
                  <a:ext uri="{FF2B5EF4-FFF2-40B4-BE49-F238E27FC236}">
                    <a16:creationId xmlns:a16="http://schemas.microsoft.com/office/drawing/2014/main" id="{4A7269EA-1929-F449-90A7-52CEFEA9788A}"/>
                  </a:ext>
                </a:extLst>
              </p:cNvPr>
              <p:cNvSpPr/>
              <p:nvPr/>
            </p:nvSpPr>
            <p:spPr>
              <a:xfrm rot="16200000" flipV="1">
                <a:off x="6392072" y="104983"/>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grpSp>
        <p:grpSp>
          <p:nvGrpSpPr>
            <p:cNvPr id="4" name="Group 3">
              <a:extLst>
                <a:ext uri="{FF2B5EF4-FFF2-40B4-BE49-F238E27FC236}">
                  <a16:creationId xmlns:a16="http://schemas.microsoft.com/office/drawing/2014/main" id="{EA763CF8-ED67-7E4D-AD63-D891262541F8}"/>
                </a:ext>
              </a:extLst>
            </p:cNvPr>
            <p:cNvGrpSpPr/>
            <p:nvPr userDrawn="1"/>
          </p:nvGrpSpPr>
          <p:grpSpPr>
            <a:xfrm>
              <a:off x="5637151" y="748531"/>
              <a:ext cx="1054452" cy="111512"/>
              <a:chOff x="5637151" y="748531"/>
              <a:chExt cx="1054452" cy="111512"/>
            </a:xfrm>
          </p:grpSpPr>
          <p:sp>
            <p:nvSpPr>
              <p:cNvPr id="83" name="object 10">
                <a:extLst>
                  <a:ext uri="{FF2B5EF4-FFF2-40B4-BE49-F238E27FC236}">
                    <a16:creationId xmlns:a16="http://schemas.microsoft.com/office/drawing/2014/main" id="{1664A7E9-2AF1-2C41-B567-011C439AD806}"/>
                  </a:ext>
                </a:extLst>
              </p:cNvPr>
              <p:cNvSpPr/>
              <p:nvPr/>
            </p:nvSpPr>
            <p:spPr>
              <a:xfrm rot="16200000" flipV="1">
                <a:off x="5936682" y="449000"/>
                <a:ext cx="0" cy="599062"/>
              </a:xfrm>
              <a:custGeom>
                <a:avLst/>
                <a:gdLst/>
                <a:ahLst/>
                <a:cxnLst/>
                <a:rect l="l" t="t" r="r" b="b"/>
                <a:pathLst>
                  <a:path h="1367790">
                    <a:moveTo>
                      <a:pt x="0" y="1367591"/>
                    </a:moveTo>
                    <a:lnTo>
                      <a:pt x="0" y="0"/>
                    </a:lnTo>
                  </a:path>
                </a:pathLst>
              </a:custGeom>
              <a:ln w="36313">
                <a:solidFill>
                  <a:schemeClr val="tx2"/>
                </a:solidFill>
              </a:ln>
            </p:spPr>
            <p:txBody>
              <a:bodyPr wrap="square" lIns="0" tIns="0" rIns="0" bIns="0" rtlCol="0"/>
              <a:lstStyle/>
              <a:p>
                <a:endParaRPr/>
              </a:p>
            </p:txBody>
          </p:sp>
          <p:sp>
            <p:nvSpPr>
              <p:cNvPr id="103" name="object 22">
                <a:extLst>
                  <a:ext uri="{FF2B5EF4-FFF2-40B4-BE49-F238E27FC236}">
                    <a16:creationId xmlns:a16="http://schemas.microsoft.com/office/drawing/2014/main" id="{1D522858-4C50-BF49-9A8D-7FE0068CEA5D}"/>
                  </a:ext>
                </a:extLst>
              </p:cNvPr>
              <p:cNvSpPr/>
              <p:nvPr userDrawn="1"/>
            </p:nvSpPr>
            <p:spPr>
              <a:xfrm rot="16200000" flipV="1">
                <a:off x="6392072" y="489700"/>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sp>
            <p:nvSpPr>
              <p:cNvPr id="104" name="object 10">
                <a:extLst>
                  <a:ext uri="{FF2B5EF4-FFF2-40B4-BE49-F238E27FC236}">
                    <a16:creationId xmlns:a16="http://schemas.microsoft.com/office/drawing/2014/main" id="{E6ED7C9F-DE60-6142-85FB-84183FBE46A8}"/>
                  </a:ext>
                </a:extLst>
              </p:cNvPr>
              <p:cNvSpPr/>
              <p:nvPr userDrawn="1"/>
            </p:nvSpPr>
            <p:spPr>
              <a:xfrm rot="16200000" flipV="1">
                <a:off x="5936682" y="560512"/>
                <a:ext cx="0" cy="599062"/>
              </a:xfrm>
              <a:custGeom>
                <a:avLst/>
                <a:gdLst/>
                <a:ahLst/>
                <a:cxnLst/>
                <a:rect l="l" t="t" r="r" b="b"/>
                <a:pathLst>
                  <a:path h="1367790">
                    <a:moveTo>
                      <a:pt x="0" y="1367591"/>
                    </a:moveTo>
                    <a:lnTo>
                      <a:pt x="0" y="0"/>
                    </a:lnTo>
                  </a:path>
                </a:pathLst>
              </a:custGeom>
              <a:ln w="36313">
                <a:solidFill>
                  <a:schemeClr val="tx2"/>
                </a:solidFill>
              </a:ln>
            </p:spPr>
            <p:txBody>
              <a:bodyPr wrap="square" lIns="0" tIns="0" rIns="0" bIns="0" rtlCol="0"/>
              <a:lstStyle/>
              <a:p>
                <a:endParaRPr/>
              </a:p>
            </p:txBody>
          </p:sp>
        </p:grpSp>
        <p:grpSp>
          <p:nvGrpSpPr>
            <p:cNvPr id="3" name="Group 2">
              <a:extLst>
                <a:ext uri="{FF2B5EF4-FFF2-40B4-BE49-F238E27FC236}">
                  <a16:creationId xmlns:a16="http://schemas.microsoft.com/office/drawing/2014/main" id="{82315F7F-4505-1E44-B4A9-946D338BB7F2}"/>
                </a:ext>
              </a:extLst>
            </p:cNvPr>
            <p:cNvGrpSpPr/>
            <p:nvPr userDrawn="1"/>
          </p:nvGrpSpPr>
          <p:grpSpPr>
            <a:xfrm>
              <a:off x="5637151" y="1356272"/>
              <a:ext cx="1054452" cy="18398"/>
              <a:chOff x="5637151" y="1356272"/>
              <a:chExt cx="1054452" cy="18398"/>
            </a:xfrm>
          </p:grpSpPr>
          <p:sp>
            <p:nvSpPr>
              <p:cNvPr id="105" name="object 10">
                <a:extLst>
                  <a:ext uri="{FF2B5EF4-FFF2-40B4-BE49-F238E27FC236}">
                    <a16:creationId xmlns:a16="http://schemas.microsoft.com/office/drawing/2014/main" id="{D4EC7CE9-4E7F-F44C-A86E-F5FD5BCB2D51}"/>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tx2"/>
                </a:solidFill>
              </a:ln>
            </p:spPr>
            <p:txBody>
              <a:bodyPr wrap="square" lIns="0" tIns="0" rIns="0" bIns="0" rtlCol="0"/>
              <a:lstStyle/>
              <a:p>
                <a:endParaRPr/>
              </a:p>
            </p:txBody>
          </p:sp>
          <p:sp>
            <p:nvSpPr>
              <p:cNvPr id="106" name="object 22">
                <a:extLst>
                  <a:ext uri="{FF2B5EF4-FFF2-40B4-BE49-F238E27FC236}">
                    <a16:creationId xmlns:a16="http://schemas.microsoft.com/office/drawing/2014/main" id="{28D9D4FF-0CEF-8942-AEEC-8F076767F7ED}"/>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grpSp>
        <p:grpSp>
          <p:nvGrpSpPr>
            <p:cNvPr id="107" name="Group 106">
              <a:extLst>
                <a:ext uri="{FF2B5EF4-FFF2-40B4-BE49-F238E27FC236}">
                  <a16:creationId xmlns:a16="http://schemas.microsoft.com/office/drawing/2014/main" id="{41E81656-5DF7-4440-AEC7-8432B2D8B458}"/>
                </a:ext>
              </a:extLst>
            </p:cNvPr>
            <p:cNvGrpSpPr/>
            <p:nvPr userDrawn="1"/>
          </p:nvGrpSpPr>
          <p:grpSpPr>
            <a:xfrm>
              <a:off x="5637151" y="2332004"/>
              <a:ext cx="1054452" cy="18398"/>
              <a:chOff x="5637151" y="1356272"/>
              <a:chExt cx="1054452" cy="18398"/>
            </a:xfrm>
          </p:grpSpPr>
          <p:sp>
            <p:nvSpPr>
              <p:cNvPr id="108" name="object 10">
                <a:extLst>
                  <a:ext uri="{FF2B5EF4-FFF2-40B4-BE49-F238E27FC236}">
                    <a16:creationId xmlns:a16="http://schemas.microsoft.com/office/drawing/2014/main" id="{FC633C80-931A-6046-A86C-5B3B5E355268}"/>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tx2"/>
                </a:solidFill>
              </a:ln>
            </p:spPr>
            <p:txBody>
              <a:bodyPr wrap="square" lIns="0" tIns="0" rIns="0" bIns="0" rtlCol="0"/>
              <a:lstStyle/>
              <a:p>
                <a:endParaRPr/>
              </a:p>
            </p:txBody>
          </p:sp>
          <p:sp>
            <p:nvSpPr>
              <p:cNvPr id="109" name="object 22">
                <a:extLst>
                  <a:ext uri="{FF2B5EF4-FFF2-40B4-BE49-F238E27FC236}">
                    <a16:creationId xmlns:a16="http://schemas.microsoft.com/office/drawing/2014/main" id="{EB37AA53-B39F-5943-A2D7-62C4ED03DF8B}"/>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grpSp>
        <p:sp>
          <p:nvSpPr>
            <p:cNvPr id="112" name="object 22">
              <a:extLst>
                <a:ext uri="{FF2B5EF4-FFF2-40B4-BE49-F238E27FC236}">
                  <a16:creationId xmlns:a16="http://schemas.microsoft.com/office/drawing/2014/main" id="{1F96AA9D-F35D-2F40-B381-567D0993ACF9}"/>
                </a:ext>
              </a:extLst>
            </p:cNvPr>
            <p:cNvSpPr/>
            <p:nvPr userDrawn="1"/>
          </p:nvSpPr>
          <p:spPr>
            <a:xfrm rot="16200000" flipV="1">
              <a:off x="5936682" y="2446740"/>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grpSp>
          <p:nvGrpSpPr>
            <p:cNvPr id="113" name="Group 112">
              <a:extLst>
                <a:ext uri="{FF2B5EF4-FFF2-40B4-BE49-F238E27FC236}">
                  <a16:creationId xmlns:a16="http://schemas.microsoft.com/office/drawing/2014/main" id="{BA83DEA0-C7C5-4540-B125-1B8E0449CBC3}"/>
                </a:ext>
              </a:extLst>
            </p:cNvPr>
            <p:cNvGrpSpPr/>
            <p:nvPr userDrawn="1"/>
          </p:nvGrpSpPr>
          <p:grpSpPr>
            <a:xfrm flipH="1">
              <a:off x="5637151" y="4556673"/>
              <a:ext cx="1054452" cy="18398"/>
              <a:chOff x="5637151" y="1356272"/>
              <a:chExt cx="1054452" cy="18398"/>
            </a:xfrm>
          </p:grpSpPr>
          <p:sp>
            <p:nvSpPr>
              <p:cNvPr id="114" name="object 10">
                <a:extLst>
                  <a:ext uri="{FF2B5EF4-FFF2-40B4-BE49-F238E27FC236}">
                    <a16:creationId xmlns:a16="http://schemas.microsoft.com/office/drawing/2014/main" id="{FE776D9C-25DC-9B42-83DB-E2141E9301B8}"/>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tx2"/>
                </a:solidFill>
              </a:ln>
            </p:spPr>
            <p:txBody>
              <a:bodyPr wrap="square" lIns="0" tIns="0" rIns="0" bIns="0" rtlCol="0"/>
              <a:lstStyle/>
              <a:p>
                <a:endParaRPr/>
              </a:p>
            </p:txBody>
          </p:sp>
          <p:sp>
            <p:nvSpPr>
              <p:cNvPr id="115" name="object 22">
                <a:extLst>
                  <a:ext uri="{FF2B5EF4-FFF2-40B4-BE49-F238E27FC236}">
                    <a16:creationId xmlns:a16="http://schemas.microsoft.com/office/drawing/2014/main" id="{FD80E040-732F-484F-B3F0-95610A60A9D5}"/>
                  </a:ext>
                </a:extLst>
              </p:cNvPr>
              <p:cNvSpPr/>
              <p:nvPr userDrawn="1"/>
            </p:nvSpPr>
            <p:spPr>
              <a:xfrm rot="16200000" flipV="1">
                <a:off x="6392072" y="1075139"/>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grpSp>
        <p:grpSp>
          <p:nvGrpSpPr>
            <p:cNvPr id="116" name="Group 115">
              <a:extLst>
                <a:ext uri="{FF2B5EF4-FFF2-40B4-BE49-F238E27FC236}">
                  <a16:creationId xmlns:a16="http://schemas.microsoft.com/office/drawing/2014/main" id="{14B2F268-6F98-FF4A-A5EA-AF73A902AC19}"/>
                </a:ext>
              </a:extLst>
            </p:cNvPr>
            <p:cNvGrpSpPr/>
            <p:nvPr userDrawn="1"/>
          </p:nvGrpSpPr>
          <p:grpSpPr>
            <a:xfrm flipH="1">
              <a:off x="5637151" y="5071585"/>
              <a:ext cx="1054452" cy="444171"/>
              <a:chOff x="5637151" y="1285667"/>
              <a:chExt cx="1054452" cy="444171"/>
            </a:xfrm>
          </p:grpSpPr>
          <p:sp>
            <p:nvSpPr>
              <p:cNvPr id="117" name="object 10">
                <a:extLst>
                  <a:ext uri="{FF2B5EF4-FFF2-40B4-BE49-F238E27FC236}">
                    <a16:creationId xmlns:a16="http://schemas.microsoft.com/office/drawing/2014/main" id="{30C5061F-C125-CD43-96D1-11A2BAC617B0}"/>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tx2"/>
                </a:solidFill>
              </a:ln>
            </p:spPr>
            <p:txBody>
              <a:bodyPr wrap="square" lIns="0" tIns="0" rIns="0" bIns="0" rtlCol="0"/>
              <a:lstStyle/>
              <a:p>
                <a:endParaRPr/>
              </a:p>
            </p:txBody>
          </p:sp>
          <p:sp>
            <p:nvSpPr>
              <p:cNvPr id="118" name="object 22">
                <a:extLst>
                  <a:ext uri="{FF2B5EF4-FFF2-40B4-BE49-F238E27FC236}">
                    <a16:creationId xmlns:a16="http://schemas.microsoft.com/office/drawing/2014/main" id="{1A94F29D-7D47-1D49-8452-7CC51903444E}"/>
                  </a:ext>
                </a:extLst>
              </p:cNvPr>
              <p:cNvSpPr/>
              <p:nvPr userDrawn="1"/>
            </p:nvSpPr>
            <p:spPr>
              <a:xfrm rot="16200000" flipV="1">
                <a:off x="6392072" y="986136"/>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sp>
            <p:nvSpPr>
              <p:cNvPr id="119" name="object 10">
                <a:extLst>
                  <a:ext uri="{FF2B5EF4-FFF2-40B4-BE49-F238E27FC236}">
                    <a16:creationId xmlns:a16="http://schemas.microsoft.com/office/drawing/2014/main" id="{F3062388-C474-0145-BD2D-E8A54F753687}"/>
                  </a:ext>
                </a:extLst>
              </p:cNvPr>
              <p:cNvSpPr/>
              <p:nvPr userDrawn="1"/>
            </p:nvSpPr>
            <p:spPr>
              <a:xfrm rot="16200000" flipV="1">
                <a:off x="5936682" y="1430307"/>
                <a:ext cx="0" cy="599062"/>
              </a:xfrm>
              <a:custGeom>
                <a:avLst/>
                <a:gdLst/>
                <a:ahLst/>
                <a:cxnLst/>
                <a:rect l="l" t="t" r="r" b="b"/>
                <a:pathLst>
                  <a:path h="1367790">
                    <a:moveTo>
                      <a:pt x="0" y="1367591"/>
                    </a:moveTo>
                    <a:lnTo>
                      <a:pt x="0" y="0"/>
                    </a:lnTo>
                  </a:path>
                </a:pathLst>
              </a:custGeom>
              <a:ln w="36313">
                <a:solidFill>
                  <a:schemeClr val="tx2"/>
                </a:solidFill>
              </a:ln>
            </p:spPr>
            <p:txBody>
              <a:bodyPr wrap="square" lIns="0" tIns="0" rIns="0" bIns="0" rtlCol="0"/>
              <a:lstStyle/>
              <a:p>
                <a:endParaRPr/>
              </a:p>
            </p:txBody>
          </p:sp>
          <p:sp>
            <p:nvSpPr>
              <p:cNvPr id="120" name="object 22">
                <a:extLst>
                  <a:ext uri="{FF2B5EF4-FFF2-40B4-BE49-F238E27FC236}">
                    <a16:creationId xmlns:a16="http://schemas.microsoft.com/office/drawing/2014/main" id="{20C94855-6E55-F149-A261-755035492EE9}"/>
                  </a:ext>
                </a:extLst>
              </p:cNvPr>
              <p:cNvSpPr/>
              <p:nvPr userDrawn="1"/>
            </p:nvSpPr>
            <p:spPr>
              <a:xfrm rot="16200000" flipV="1">
                <a:off x="6392072" y="1359702"/>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grpSp>
        <p:sp>
          <p:nvSpPr>
            <p:cNvPr id="123" name="object 22">
              <a:extLst>
                <a:ext uri="{FF2B5EF4-FFF2-40B4-BE49-F238E27FC236}">
                  <a16:creationId xmlns:a16="http://schemas.microsoft.com/office/drawing/2014/main" id="{ACC052A3-7706-AA41-8350-3167E4D4EF00}"/>
                </a:ext>
              </a:extLst>
            </p:cNvPr>
            <p:cNvSpPr/>
            <p:nvPr userDrawn="1"/>
          </p:nvSpPr>
          <p:spPr>
            <a:xfrm rot="5400000" flipH="1" flipV="1">
              <a:off x="5936682" y="5521587"/>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grpSp>
          <p:nvGrpSpPr>
            <p:cNvPr id="124" name="Group 123">
              <a:extLst>
                <a:ext uri="{FF2B5EF4-FFF2-40B4-BE49-F238E27FC236}">
                  <a16:creationId xmlns:a16="http://schemas.microsoft.com/office/drawing/2014/main" id="{48AD24F0-48FE-844F-9919-460848199908}"/>
                </a:ext>
              </a:extLst>
            </p:cNvPr>
            <p:cNvGrpSpPr/>
            <p:nvPr userDrawn="1"/>
          </p:nvGrpSpPr>
          <p:grpSpPr>
            <a:xfrm>
              <a:off x="5637151" y="6467844"/>
              <a:ext cx="1039485" cy="182564"/>
              <a:chOff x="5637151" y="1356272"/>
              <a:chExt cx="1039485" cy="182564"/>
            </a:xfrm>
          </p:grpSpPr>
          <p:sp>
            <p:nvSpPr>
              <p:cNvPr id="125" name="object 10">
                <a:extLst>
                  <a:ext uri="{FF2B5EF4-FFF2-40B4-BE49-F238E27FC236}">
                    <a16:creationId xmlns:a16="http://schemas.microsoft.com/office/drawing/2014/main" id="{9A8376C7-3A5F-0045-BC2A-6BE9415D8DF5}"/>
                  </a:ext>
                </a:extLst>
              </p:cNvPr>
              <p:cNvSpPr/>
              <p:nvPr userDrawn="1"/>
            </p:nvSpPr>
            <p:spPr>
              <a:xfrm rot="16200000" flipV="1">
                <a:off x="5936682" y="1056741"/>
                <a:ext cx="0" cy="599062"/>
              </a:xfrm>
              <a:custGeom>
                <a:avLst/>
                <a:gdLst/>
                <a:ahLst/>
                <a:cxnLst/>
                <a:rect l="l" t="t" r="r" b="b"/>
                <a:pathLst>
                  <a:path h="1367790">
                    <a:moveTo>
                      <a:pt x="0" y="1367591"/>
                    </a:moveTo>
                    <a:lnTo>
                      <a:pt x="0" y="0"/>
                    </a:lnTo>
                  </a:path>
                </a:pathLst>
              </a:custGeom>
              <a:ln w="36313">
                <a:solidFill>
                  <a:schemeClr val="tx2"/>
                </a:solidFill>
              </a:ln>
            </p:spPr>
            <p:txBody>
              <a:bodyPr wrap="square" lIns="0" tIns="0" rIns="0" bIns="0" rtlCol="0"/>
              <a:lstStyle/>
              <a:p>
                <a:endParaRPr/>
              </a:p>
            </p:txBody>
          </p:sp>
          <p:sp>
            <p:nvSpPr>
              <p:cNvPr id="126" name="object 22">
                <a:extLst>
                  <a:ext uri="{FF2B5EF4-FFF2-40B4-BE49-F238E27FC236}">
                    <a16:creationId xmlns:a16="http://schemas.microsoft.com/office/drawing/2014/main" id="{F3B0EB26-764F-D648-83B0-E895796D04F2}"/>
                  </a:ext>
                </a:extLst>
              </p:cNvPr>
              <p:cNvSpPr/>
              <p:nvPr userDrawn="1"/>
            </p:nvSpPr>
            <p:spPr>
              <a:xfrm rot="16200000" flipV="1">
                <a:off x="6377105" y="1239305"/>
                <a:ext cx="0" cy="599062"/>
              </a:xfrm>
              <a:custGeom>
                <a:avLst/>
                <a:gdLst/>
                <a:ahLst/>
                <a:cxnLst/>
                <a:rect l="l" t="t" r="r" b="b"/>
                <a:pathLst>
                  <a:path h="1367789">
                    <a:moveTo>
                      <a:pt x="0" y="1367581"/>
                    </a:moveTo>
                    <a:lnTo>
                      <a:pt x="0" y="0"/>
                    </a:lnTo>
                  </a:path>
                </a:pathLst>
              </a:custGeom>
              <a:ln w="12502">
                <a:solidFill>
                  <a:schemeClr val="tx2"/>
                </a:solidFill>
              </a:ln>
            </p:spPr>
            <p:txBody>
              <a:bodyPr wrap="square" lIns="0" tIns="0" rIns="0" bIns="0" rtlCol="0"/>
              <a:lstStyle/>
              <a:p>
                <a:endParaRPr/>
              </a:p>
            </p:txBody>
          </p:sp>
        </p:grpSp>
      </p:grpSp>
      <p:sp>
        <p:nvSpPr>
          <p:cNvPr id="35" name="Slide Number Placeholder 5">
            <a:extLst>
              <a:ext uri="{FF2B5EF4-FFF2-40B4-BE49-F238E27FC236}">
                <a16:creationId xmlns:a16="http://schemas.microsoft.com/office/drawing/2014/main" id="{78A0251E-E929-4449-AC90-A2E9CBD31DCB}"/>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66366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Section Bold">
    <p:bg>
      <p:bgPr>
        <a:gradFill>
          <a:gsLst>
            <a:gs pos="0">
              <a:schemeClr val="tx2"/>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736-4A40-BD47-B3F1-E7A50CDF8756}"/>
              </a:ext>
            </a:extLst>
          </p:cNvPr>
          <p:cNvSpPr>
            <a:spLocks noGrp="1"/>
          </p:cNvSpPr>
          <p:nvPr>
            <p:ph type="title" hasCustomPrompt="1"/>
          </p:nvPr>
        </p:nvSpPr>
        <p:spPr>
          <a:xfrm>
            <a:off x="720507" y="3305975"/>
            <a:ext cx="4125194" cy="691868"/>
          </a:xfrm>
        </p:spPr>
        <p:txBody>
          <a:bodyPr lIns="0" tIns="0" rIns="0" bIns="0" anchor="t" anchorCtr="0">
            <a:noAutofit/>
          </a:bodyPr>
          <a:lstStyle>
            <a:lvl1pPr algn="l">
              <a:lnSpc>
                <a:spcPct val="90000"/>
              </a:lnSpc>
              <a:defRPr sz="1800" b="1" i="1" spc="100" baseline="0">
                <a:solidFill>
                  <a:srgbClr val="FFFFFF"/>
                </a:solidFill>
                <a:latin typeface="Obviously Extd Blck" pitchFamily="82" charset="77"/>
              </a:defRPr>
            </a:lvl1pPr>
          </a:lstStyle>
          <a:p>
            <a:r>
              <a:rPr lang="en-US" dirty="0"/>
              <a:t>CLICK TO </a:t>
            </a:r>
            <a:br>
              <a:rPr lang="en-US" dirty="0"/>
            </a:br>
            <a:r>
              <a:rPr lang="en-US" dirty="0"/>
              <a:t>ADD TITLE</a:t>
            </a:r>
          </a:p>
        </p:txBody>
      </p:sp>
      <p:sp>
        <p:nvSpPr>
          <p:cNvPr id="12" name="Text Placeholder 11">
            <a:extLst>
              <a:ext uri="{FF2B5EF4-FFF2-40B4-BE49-F238E27FC236}">
                <a16:creationId xmlns:a16="http://schemas.microsoft.com/office/drawing/2014/main" id="{1446838F-18E7-5445-9286-742625743013}"/>
              </a:ext>
            </a:extLst>
          </p:cNvPr>
          <p:cNvSpPr>
            <a:spLocks noGrp="1"/>
          </p:cNvSpPr>
          <p:nvPr>
            <p:ph type="body" sz="quarter" idx="17" hasCustomPrompt="1"/>
          </p:nvPr>
        </p:nvSpPr>
        <p:spPr>
          <a:xfrm>
            <a:off x="720507" y="3027918"/>
            <a:ext cx="4125195" cy="299324"/>
          </a:xfrm>
        </p:spPr>
        <p:txBody>
          <a:bodyPr lIns="0" tIns="0" rIns="0" bIns="0">
            <a:noAutofit/>
          </a:bodyPr>
          <a:lstStyle>
            <a:lvl1pPr marL="0" indent="0">
              <a:buNone/>
              <a:defRPr sz="1600" b="1" i="1" spc="100" baseline="0">
                <a:solidFill>
                  <a:srgbClr val="FFFFFF"/>
                </a:solidFill>
                <a:latin typeface="Obviously Wide Lght" pitchFamily="82" charset="77"/>
              </a:defRPr>
            </a:lvl1pPr>
          </a:lstStyle>
          <a:p>
            <a:pPr lvl="0"/>
            <a:r>
              <a:rPr lang="en-US" dirty="0"/>
              <a:t>CLICK TO ADD SECTION #</a:t>
            </a:r>
          </a:p>
        </p:txBody>
      </p:sp>
      <p:sp>
        <p:nvSpPr>
          <p:cNvPr id="42" name="Slide Number Placeholder 5">
            <a:extLst>
              <a:ext uri="{FF2B5EF4-FFF2-40B4-BE49-F238E27FC236}">
                <a16:creationId xmlns:a16="http://schemas.microsoft.com/office/drawing/2014/main" id="{111E1E4F-BBDB-4343-961C-D749405F4462}"/>
              </a:ext>
            </a:extLst>
          </p:cNvPr>
          <p:cNvSpPr txBox="1">
            <a:spLocks/>
          </p:cNvSpPr>
          <p:nvPr userDrawn="1"/>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a:t>
            </a:fld>
            <a:endParaRPr lang="en-US" dirty="0">
              <a:solidFill>
                <a:srgbClr val="FFFFFF"/>
              </a:solidFill>
            </a:endParaRPr>
          </a:p>
        </p:txBody>
      </p:sp>
      <p:grpSp>
        <p:nvGrpSpPr>
          <p:cNvPr id="17" name="Group 16">
            <a:extLst>
              <a:ext uri="{FF2B5EF4-FFF2-40B4-BE49-F238E27FC236}">
                <a16:creationId xmlns:a16="http://schemas.microsoft.com/office/drawing/2014/main" id="{E0109C4A-0026-6F48-A51B-736C8445B013}"/>
              </a:ext>
            </a:extLst>
          </p:cNvPr>
          <p:cNvGrpSpPr/>
          <p:nvPr userDrawn="1"/>
        </p:nvGrpSpPr>
        <p:grpSpPr>
          <a:xfrm>
            <a:off x="-308344" y="1"/>
            <a:ext cx="2289125" cy="6858000"/>
            <a:chOff x="-350874" y="1"/>
            <a:chExt cx="2331655" cy="7767048"/>
          </a:xfrm>
        </p:grpSpPr>
        <p:sp>
          <p:nvSpPr>
            <p:cNvPr id="45" name="object 4">
              <a:extLst>
                <a:ext uri="{FF2B5EF4-FFF2-40B4-BE49-F238E27FC236}">
                  <a16:creationId xmlns:a16="http://schemas.microsoft.com/office/drawing/2014/main" id="{E79BFA78-D8DB-7040-B376-D6CB77221E9C}"/>
                </a:ext>
              </a:extLst>
            </p:cNvPr>
            <p:cNvSpPr/>
            <p:nvPr/>
          </p:nvSpPr>
          <p:spPr>
            <a:xfrm>
              <a:off x="-350874" y="3883525"/>
              <a:ext cx="839846" cy="0"/>
            </a:xfrm>
            <a:custGeom>
              <a:avLst/>
              <a:gdLst/>
              <a:ahLst/>
              <a:cxnLst/>
              <a:rect l="l" t="t" r="r" b="b"/>
              <a:pathLst>
                <a:path w="1183640">
                  <a:moveTo>
                    <a:pt x="0" y="0"/>
                  </a:moveTo>
                  <a:lnTo>
                    <a:pt x="1183319" y="0"/>
                  </a:lnTo>
                </a:path>
              </a:pathLst>
            </a:custGeom>
            <a:ln w="19050">
              <a:solidFill>
                <a:srgbClr val="FFFFFF"/>
              </a:solidFill>
            </a:ln>
          </p:spPr>
          <p:txBody>
            <a:bodyPr wrap="square" lIns="0" tIns="0" rIns="0" bIns="0" rtlCol="0"/>
            <a:lstStyle/>
            <a:p>
              <a:endParaRPr/>
            </a:p>
          </p:txBody>
        </p:sp>
        <p:grpSp>
          <p:nvGrpSpPr>
            <p:cNvPr id="16" name="Group 15">
              <a:extLst>
                <a:ext uri="{FF2B5EF4-FFF2-40B4-BE49-F238E27FC236}">
                  <a16:creationId xmlns:a16="http://schemas.microsoft.com/office/drawing/2014/main" id="{A51CB8F4-3FA3-E649-BC8A-DFF476EC8219}"/>
                </a:ext>
              </a:extLst>
            </p:cNvPr>
            <p:cNvGrpSpPr/>
            <p:nvPr userDrawn="1"/>
          </p:nvGrpSpPr>
          <p:grpSpPr>
            <a:xfrm>
              <a:off x="-350874" y="1"/>
              <a:ext cx="2331655" cy="3180687"/>
              <a:chOff x="-343367" y="1"/>
              <a:chExt cx="2331655" cy="3180687"/>
            </a:xfrm>
          </p:grpSpPr>
          <p:sp>
            <p:nvSpPr>
              <p:cNvPr id="44" name="object 3">
                <a:extLst>
                  <a:ext uri="{FF2B5EF4-FFF2-40B4-BE49-F238E27FC236}">
                    <a16:creationId xmlns:a16="http://schemas.microsoft.com/office/drawing/2014/main" id="{C4A32115-CFBA-AE47-8B60-517628AC4D65}"/>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FFFFFF"/>
                </a:solidFill>
              </a:ln>
            </p:spPr>
            <p:txBody>
              <a:bodyPr wrap="square" lIns="0" tIns="0" rIns="0" bIns="0" rtlCol="0"/>
              <a:lstStyle/>
              <a:p>
                <a:endParaRPr/>
              </a:p>
            </p:txBody>
          </p:sp>
          <p:sp>
            <p:nvSpPr>
              <p:cNvPr id="47" name="object 6">
                <a:extLst>
                  <a:ext uri="{FF2B5EF4-FFF2-40B4-BE49-F238E27FC236}">
                    <a16:creationId xmlns:a16="http://schemas.microsoft.com/office/drawing/2014/main" id="{60B3994B-3367-E24D-9A1A-D7B937EF96F3}"/>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FFFFFF"/>
                </a:solidFill>
              </a:ln>
            </p:spPr>
            <p:txBody>
              <a:bodyPr wrap="square" lIns="0" tIns="0" rIns="0" bIns="0" rtlCol="0"/>
              <a:lstStyle/>
              <a:p>
                <a:endParaRPr/>
              </a:p>
            </p:txBody>
          </p:sp>
        </p:grpSp>
        <p:grpSp>
          <p:nvGrpSpPr>
            <p:cNvPr id="49" name="Group 48">
              <a:extLst>
                <a:ext uri="{FF2B5EF4-FFF2-40B4-BE49-F238E27FC236}">
                  <a16:creationId xmlns:a16="http://schemas.microsoft.com/office/drawing/2014/main" id="{271C63C7-FCE5-1545-B0EF-5DC7B4212645}"/>
                </a:ext>
              </a:extLst>
            </p:cNvPr>
            <p:cNvGrpSpPr/>
            <p:nvPr userDrawn="1"/>
          </p:nvGrpSpPr>
          <p:grpSpPr>
            <a:xfrm flipV="1">
              <a:off x="-350874" y="4586362"/>
              <a:ext cx="2331655" cy="3180687"/>
              <a:chOff x="-343367" y="1"/>
              <a:chExt cx="2331655" cy="3180687"/>
            </a:xfrm>
          </p:grpSpPr>
          <p:sp>
            <p:nvSpPr>
              <p:cNvPr id="50" name="object 3">
                <a:extLst>
                  <a:ext uri="{FF2B5EF4-FFF2-40B4-BE49-F238E27FC236}">
                    <a16:creationId xmlns:a16="http://schemas.microsoft.com/office/drawing/2014/main" id="{A6DBB7D7-455F-064E-879A-DC53EC3E860F}"/>
                  </a:ext>
                </a:extLst>
              </p:cNvPr>
              <p:cNvSpPr/>
              <p:nvPr userDrawn="1"/>
            </p:nvSpPr>
            <p:spPr>
              <a:xfrm>
                <a:off x="-343367" y="1"/>
                <a:ext cx="2331655" cy="3180687"/>
              </a:xfrm>
              <a:custGeom>
                <a:avLst/>
                <a:gdLst/>
                <a:ahLst/>
                <a:cxnLst/>
                <a:rect l="l" t="t" r="r" b="b"/>
                <a:pathLst>
                  <a:path w="3286125" h="4549775">
                    <a:moveTo>
                      <a:pt x="3285774" y="2062273"/>
                    </a:moveTo>
                    <a:lnTo>
                      <a:pt x="1105442" y="2062273"/>
                    </a:lnTo>
                    <a:lnTo>
                      <a:pt x="675790" y="0"/>
                    </a:lnTo>
                  </a:path>
                  <a:path w="3286125" h="4549775">
                    <a:moveTo>
                      <a:pt x="3285774" y="2684034"/>
                    </a:moveTo>
                    <a:lnTo>
                      <a:pt x="1105442" y="2684034"/>
                    </a:lnTo>
                    <a:lnTo>
                      <a:pt x="406493" y="0"/>
                    </a:lnTo>
                  </a:path>
                  <a:path w="3286125" h="4549775">
                    <a:moveTo>
                      <a:pt x="3285774" y="3305796"/>
                    </a:moveTo>
                    <a:lnTo>
                      <a:pt x="1105442" y="3305796"/>
                    </a:lnTo>
                    <a:lnTo>
                      <a:pt x="0" y="121549"/>
                    </a:lnTo>
                  </a:path>
                  <a:path w="3286125" h="4549775">
                    <a:moveTo>
                      <a:pt x="3285774" y="3927630"/>
                    </a:moveTo>
                    <a:lnTo>
                      <a:pt x="1105442" y="3927630"/>
                    </a:lnTo>
                    <a:lnTo>
                      <a:pt x="0" y="1804160"/>
                    </a:lnTo>
                  </a:path>
                  <a:path w="3286125" h="4549775">
                    <a:moveTo>
                      <a:pt x="3285774" y="4549391"/>
                    </a:moveTo>
                    <a:lnTo>
                      <a:pt x="1105442" y="4549391"/>
                    </a:lnTo>
                    <a:lnTo>
                      <a:pt x="0" y="3486742"/>
                    </a:lnTo>
                  </a:path>
                </a:pathLst>
              </a:custGeom>
              <a:ln w="19050">
                <a:solidFill>
                  <a:srgbClr val="FFFFFF"/>
                </a:solidFill>
              </a:ln>
            </p:spPr>
            <p:txBody>
              <a:bodyPr wrap="square" lIns="0" tIns="0" rIns="0" bIns="0" rtlCol="0"/>
              <a:lstStyle/>
              <a:p>
                <a:endParaRPr/>
              </a:p>
            </p:txBody>
          </p:sp>
          <p:sp>
            <p:nvSpPr>
              <p:cNvPr id="51" name="object 6">
                <a:extLst>
                  <a:ext uri="{FF2B5EF4-FFF2-40B4-BE49-F238E27FC236}">
                    <a16:creationId xmlns:a16="http://schemas.microsoft.com/office/drawing/2014/main" id="{18AE461D-02F8-EA48-87CE-6DE637A39858}"/>
                  </a:ext>
                </a:extLst>
              </p:cNvPr>
              <p:cNvSpPr/>
              <p:nvPr/>
            </p:nvSpPr>
            <p:spPr>
              <a:xfrm>
                <a:off x="263538" y="1"/>
                <a:ext cx="1724749" cy="1007255"/>
              </a:xfrm>
              <a:custGeom>
                <a:avLst/>
                <a:gdLst/>
                <a:ahLst/>
                <a:cxnLst/>
                <a:rect l="l" t="t" r="r" b="b"/>
                <a:pathLst>
                  <a:path w="2430779" h="1440814">
                    <a:moveTo>
                      <a:pt x="128260" y="0"/>
                    </a:moveTo>
                    <a:lnTo>
                      <a:pt x="250098" y="818678"/>
                    </a:lnTo>
                    <a:lnTo>
                      <a:pt x="2430429" y="818678"/>
                    </a:lnTo>
                  </a:path>
                  <a:path w="2430779" h="1440814">
                    <a:moveTo>
                      <a:pt x="2430429" y="1440439"/>
                    </a:moveTo>
                    <a:lnTo>
                      <a:pt x="250098" y="1440439"/>
                    </a:lnTo>
                    <a:lnTo>
                      <a:pt x="0" y="0"/>
                    </a:lnTo>
                  </a:path>
                  <a:path w="2430779" h="1440814">
                    <a:moveTo>
                      <a:pt x="2430429" y="196916"/>
                    </a:moveTo>
                    <a:lnTo>
                      <a:pt x="250098" y="196916"/>
                    </a:lnTo>
                    <a:lnTo>
                      <a:pt x="224453" y="0"/>
                    </a:lnTo>
                  </a:path>
                </a:pathLst>
              </a:custGeom>
              <a:ln w="19050">
                <a:solidFill>
                  <a:srgbClr val="FFFFFF"/>
                </a:solidFill>
              </a:ln>
            </p:spPr>
            <p:txBody>
              <a:bodyPr wrap="square" lIns="0" tIns="0" rIns="0" bIns="0" rtlCol="0"/>
              <a:lstStyle/>
              <a:p>
                <a:endParaRPr/>
              </a:p>
            </p:txBody>
          </p:sp>
        </p:grpSp>
      </p:grpSp>
      <p:sp>
        <p:nvSpPr>
          <p:cNvPr id="21" name="Text Placeholder 20">
            <a:extLst>
              <a:ext uri="{FF2B5EF4-FFF2-40B4-BE49-F238E27FC236}">
                <a16:creationId xmlns:a16="http://schemas.microsoft.com/office/drawing/2014/main" id="{AFB84C91-9E01-3342-B68E-77076D39FB68}"/>
              </a:ext>
            </a:extLst>
          </p:cNvPr>
          <p:cNvSpPr>
            <a:spLocks noGrp="1"/>
          </p:cNvSpPr>
          <p:nvPr>
            <p:ph type="body" sz="quarter" idx="18" hasCustomPrompt="1"/>
          </p:nvPr>
        </p:nvSpPr>
        <p:spPr>
          <a:xfrm>
            <a:off x="4997931" y="1381065"/>
            <a:ext cx="5305425" cy="2914483"/>
          </a:xfrm>
        </p:spPr>
        <p:txBody>
          <a:bodyPr lIns="0" tIns="0" rIns="0" bIns="0">
            <a:no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1800" b="1" i="0">
                <a:solidFill>
                  <a:srgbClr val="FFFFFF"/>
                </a:solidFill>
                <a:latin typeface="Gentona Book" pitchFamily="2" charset="77"/>
              </a:defRPr>
            </a:lvl1pPr>
            <a:lvl2pPr marL="0" indent="0">
              <a:lnSpc>
                <a:spcPct val="100000"/>
              </a:lnSpc>
              <a:spcBef>
                <a:spcPts val="1700"/>
              </a:spcBef>
              <a:buFont typeface="Arial" panose="020B0604020202020204" pitchFamily="34" charset="0"/>
              <a:buNone/>
              <a:tabLst/>
              <a:defRPr sz="1400">
                <a:solidFill>
                  <a:srgbClr val="FFFFFF"/>
                </a:solidFill>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Level 1. Click to add text. Click to add text. Click to add text. Click to add text. Click to add text. Click to add text. Click to add text. Click to add text. Click to add text. </a:t>
            </a:r>
          </a:p>
          <a:p>
            <a:pPr lvl="1"/>
            <a:r>
              <a:rPr lang="en-US" dirty="0"/>
              <a:t>Level 2.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Click to add text. text. </a:t>
            </a:r>
          </a:p>
        </p:txBody>
      </p:sp>
      <p:cxnSp>
        <p:nvCxnSpPr>
          <p:cNvPr id="23" name="Straight Connector 22">
            <a:extLst>
              <a:ext uri="{FF2B5EF4-FFF2-40B4-BE49-F238E27FC236}">
                <a16:creationId xmlns:a16="http://schemas.microsoft.com/office/drawing/2014/main" id="{CCC92E42-019E-7842-9DEE-520220BA4B23}"/>
              </a:ext>
            </a:extLst>
          </p:cNvPr>
          <p:cNvCxnSpPr/>
          <p:nvPr userDrawn="1"/>
        </p:nvCxnSpPr>
        <p:spPr>
          <a:xfrm>
            <a:off x="4997931" y="4635795"/>
            <a:ext cx="4900981"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63" name="Text Placeholder 20">
            <a:extLst>
              <a:ext uri="{FF2B5EF4-FFF2-40B4-BE49-F238E27FC236}">
                <a16:creationId xmlns:a16="http://schemas.microsoft.com/office/drawing/2014/main" id="{2A5C82F4-1E88-CE41-BFBC-F5EA06B1A4E1}"/>
              </a:ext>
            </a:extLst>
          </p:cNvPr>
          <p:cNvSpPr>
            <a:spLocks noGrp="1"/>
          </p:cNvSpPr>
          <p:nvPr>
            <p:ph type="body" sz="quarter" idx="19" hasCustomPrompt="1"/>
          </p:nvPr>
        </p:nvSpPr>
        <p:spPr>
          <a:xfrm>
            <a:off x="4997931" y="4740954"/>
            <a:ext cx="5305425" cy="1227680"/>
          </a:xfr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i="0">
                <a:solidFill>
                  <a:srgbClr val="FFFFFF"/>
                </a:solidFill>
                <a:latin typeface="Gentona Book" pitchFamily="2" charset="77"/>
              </a:defRPr>
            </a:lvl1pPr>
            <a:lvl2pPr marL="0" indent="0">
              <a:lnSpc>
                <a:spcPct val="100000"/>
              </a:lnSpc>
              <a:spcBef>
                <a:spcPts val="1700"/>
              </a:spcBef>
              <a:buFont typeface="Arial" panose="020B0604020202020204" pitchFamily="34" charset="0"/>
              <a:buNone/>
              <a:tabLst/>
              <a:defRPr sz="1400">
                <a:solidFill>
                  <a:srgbClr val="FFFFFF"/>
                </a:solidFill>
              </a:defRPr>
            </a:lvl2pPr>
            <a:lvl3pPr marL="914400" indent="0">
              <a:buNone/>
              <a:defRPr/>
            </a:lvl3pPr>
            <a:lvl4pPr marL="1371600" indent="0">
              <a:buNone/>
              <a:defRPr/>
            </a:lvl4pPr>
            <a:lvl5pPr marL="1828800" indent="0">
              <a:buNone/>
              <a:defRPr/>
            </a:lvl5pPr>
          </a:lstStyle>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section items: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Section Item | Section Item | Section Item</a:t>
            </a:r>
            <a:br>
              <a:rPr lang="en-US" dirty="0"/>
            </a:br>
            <a:r>
              <a:rPr lang="en-US" dirty="0"/>
              <a:t>Section Item | Section Item </a:t>
            </a:r>
          </a:p>
        </p:txBody>
      </p:sp>
    </p:spTree>
    <p:extLst>
      <p:ext uri="{BB962C8B-B14F-4D97-AF65-F5344CB8AC3E}">
        <p14:creationId xmlns:p14="http://schemas.microsoft.com/office/powerpoint/2010/main" val="12393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theme" Target="../theme/theme2.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976EA-7C62-434D-9462-7BB6E9BEF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0F4E61-99CE-5145-A3A8-8F49304CCE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7D438C8-C7E9-D044-BBBB-A02BA196269A}"/>
              </a:ext>
            </a:extLst>
          </p:cNvPr>
          <p:cNvSpPr>
            <a:spLocks noGrp="1"/>
          </p:cNvSpPr>
          <p:nvPr>
            <p:ph type="sldNum" sz="quarter" idx="4"/>
          </p:nvPr>
        </p:nvSpPr>
        <p:spPr>
          <a:xfrm>
            <a:off x="9310571" y="6397178"/>
            <a:ext cx="2743200" cy="365125"/>
          </a:xfrm>
          <a:prstGeom prst="rect">
            <a:avLst/>
          </a:prstGeom>
        </p:spPr>
        <p:txBody>
          <a:bodyPr vert="horz" lIns="91440" tIns="45720" rIns="91440" bIns="45720" rtlCol="0" anchor="ctr"/>
          <a:lstStyle>
            <a:lvl1pPr algn="r">
              <a:defRPr sz="1200" b="1" i="0">
                <a:solidFill>
                  <a:schemeClr val="tx1">
                    <a:tint val="75000"/>
                  </a:schemeClr>
                </a:solidFill>
                <a:latin typeface="Gentona Book" pitchFamily="2" charset="77"/>
              </a:defRPr>
            </a:lvl1pPr>
          </a:lstStyle>
          <a:p>
            <a:fld id="{56B21313-48D6-BF45-9C7F-8CB603AB36D7}" type="slidenum">
              <a:rPr lang="en-US" smtClean="0"/>
              <a:pPr/>
              <a:t>‹#›</a:t>
            </a:fld>
            <a:endParaRPr lang="en-US"/>
          </a:p>
        </p:txBody>
      </p:sp>
    </p:spTree>
    <p:extLst>
      <p:ext uri="{BB962C8B-B14F-4D97-AF65-F5344CB8AC3E}">
        <p14:creationId xmlns:p14="http://schemas.microsoft.com/office/powerpoint/2010/main" val="361121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2" r:id="rId5"/>
    <p:sldLayoutId id="2147483661" r:id="rId6"/>
    <p:sldLayoutId id="2147483664" r:id="rId7"/>
    <p:sldLayoutId id="2147483665" r:id="rId8"/>
    <p:sldLayoutId id="2147483666" r:id="rId9"/>
    <p:sldLayoutId id="2147483667" r:id="rId10"/>
    <p:sldLayoutId id="2147483699" r:id="rId11"/>
    <p:sldLayoutId id="2147483752" r:id="rId12"/>
    <p:sldLayoutId id="2147483751" r:id="rId13"/>
    <p:sldLayoutId id="2147483753" r:id="rId14"/>
    <p:sldLayoutId id="2147483668" r:id="rId15"/>
    <p:sldLayoutId id="2147483697" r:id="rId16"/>
    <p:sldLayoutId id="2147483669" r:id="rId17"/>
    <p:sldLayoutId id="2147483670" r:id="rId18"/>
    <p:sldLayoutId id="2147483695" r:id="rId19"/>
    <p:sldLayoutId id="2147483681" r:id="rId20"/>
    <p:sldLayoutId id="2147483698" r:id="rId21"/>
    <p:sldLayoutId id="2147483682" r:id="rId22"/>
    <p:sldLayoutId id="2147483683" r:id="rId23"/>
    <p:sldLayoutId id="2147483696" r:id="rId24"/>
    <p:sldLayoutId id="2147483758" r:id="rId25"/>
  </p:sldLayoutIdLst>
  <p:txStyles>
    <p:titleStyle>
      <a:lvl1pPr algn="l" defTabSz="914400" rtl="0" eaLnBrk="1" latinLnBrk="0" hangingPunct="1">
        <a:lnSpc>
          <a:spcPct val="90000"/>
        </a:lnSpc>
        <a:spcBef>
          <a:spcPct val="0"/>
        </a:spcBef>
        <a:buNone/>
        <a:defRPr sz="4400" b="0" i="0" kern="1200">
          <a:solidFill>
            <a:schemeClr val="tx1"/>
          </a:solidFill>
          <a:latin typeface="Gentona Medium"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ntona Medium"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ntona Medium"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ntona Medium"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ntona Medium"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ntona Medium"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976EA-7C62-434D-9462-7BB6E9BEF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0F4E61-99CE-5145-A3A8-8F49304CCE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7D438C8-C7E9-D044-BBBB-A02BA196269A}"/>
              </a:ext>
            </a:extLst>
          </p:cNvPr>
          <p:cNvSpPr>
            <a:spLocks noGrp="1"/>
          </p:cNvSpPr>
          <p:nvPr>
            <p:ph type="sldNum" sz="quarter" idx="4"/>
          </p:nvPr>
        </p:nvSpPr>
        <p:spPr>
          <a:xfrm>
            <a:off x="9310571" y="6397178"/>
            <a:ext cx="2743200" cy="365125"/>
          </a:xfrm>
          <a:prstGeom prst="rect">
            <a:avLst/>
          </a:prstGeom>
        </p:spPr>
        <p:txBody>
          <a:bodyPr vert="horz" lIns="91440" tIns="45720" rIns="91440" bIns="45720" rtlCol="0" anchor="ctr"/>
          <a:lstStyle>
            <a:lvl1pPr algn="r">
              <a:defRPr sz="1200" b="1" i="0">
                <a:solidFill>
                  <a:schemeClr val="tx1">
                    <a:tint val="75000"/>
                  </a:schemeClr>
                </a:solidFill>
                <a:latin typeface="Gentona Book" pitchFamily="2" charset="77"/>
              </a:defRPr>
            </a:lvl1pPr>
          </a:lstStyle>
          <a:p>
            <a:fld id="{56B21313-48D6-BF45-9C7F-8CB603AB36D7}" type="slidenum">
              <a:rPr lang="en-US" smtClean="0"/>
              <a:pPr/>
              <a:t>‹#›</a:t>
            </a:fld>
            <a:endParaRPr lang="en-US"/>
          </a:p>
        </p:txBody>
      </p:sp>
    </p:spTree>
    <p:extLst>
      <p:ext uri="{BB962C8B-B14F-4D97-AF65-F5344CB8AC3E}">
        <p14:creationId xmlns:p14="http://schemas.microsoft.com/office/powerpoint/2010/main" val="2338802340"/>
      </p:ext>
    </p:extLst>
  </p:cSld>
  <p:clrMap bg1="lt1" tx1="dk1" bg2="lt2" tx2="dk2" accent1="accent1" accent2="accent2" accent3="accent3" accent4="accent4" accent5="accent5" accent6="accent6" hlink="hlink" folHlink="folHlink"/>
  <p:sldLayoutIdLst>
    <p:sldLayoutId id="2147483703" r:id="rId1"/>
    <p:sldLayoutId id="2147483744" r:id="rId2"/>
    <p:sldLayoutId id="2147483743" r:id="rId3"/>
    <p:sldLayoutId id="2147483745" r:id="rId4"/>
    <p:sldLayoutId id="2147483712" r:id="rId5"/>
    <p:sldLayoutId id="2147483713" r:id="rId6"/>
    <p:sldLayoutId id="2147483714" r:id="rId7"/>
    <p:sldLayoutId id="2147483717" r:id="rId8"/>
    <p:sldLayoutId id="2147483746" r:id="rId9"/>
    <p:sldLayoutId id="2147483754" r:id="rId10"/>
    <p:sldLayoutId id="2147483755" r:id="rId11"/>
    <p:sldLayoutId id="2147483756" r:id="rId12"/>
    <p:sldLayoutId id="2147483757" r:id="rId13"/>
    <p:sldLayoutId id="2147483722" r:id="rId14"/>
    <p:sldLayoutId id="2147483726" r:id="rId15"/>
    <p:sldLayoutId id="2147483730" r:id="rId16"/>
    <p:sldLayoutId id="2147483738" r:id="rId17"/>
    <p:sldLayoutId id="2147483747" r:id="rId18"/>
    <p:sldLayoutId id="2147483724" r:id="rId19"/>
    <p:sldLayoutId id="2147483728" r:id="rId20"/>
    <p:sldLayoutId id="2147483732" r:id="rId21"/>
    <p:sldLayoutId id="2147483748" r:id="rId22"/>
    <p:sldLayoutId id="2147483740" r:id="rId23"/>
  </p:sldLayoutIdLst>
  <p:txStyles>
    <p:titleStyle>
      <a:lvl1pPr algn="l" defTabSz="914400" rtl="0" eaLnBrk="1" latinLnBrk="0" hangingPunct="1">
        <a:lnSpc>
          <a:spcPct val="90000"/>
        </a:lnSpc>
        <a:spcBef>
          <a:spcPct val="0"/>
        </a:spcBef>
        <a:buNone/>
        <a:defRPr sz="4400" b="0" i="0" kern="1200">
          <a:solidFill>
            <a:schemeClr val="tx1"/>
          </a:solidFill>
          <a:latin typeface="Gentona Medium"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ntona Medium"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ntona Medium"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ntona Medium"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ntona Medium"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ntona Medium"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A0F765-284B-75B6-A9A8-1B885690B0FF}"/>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FC72AFC-DB48-EA81-F7A8-7DA7DFA30018}"/>
              </a:ext>
            </a:extLst>
          </p:cNvPr>
          <p:cNvSpPr txBox="1"/>
          <p:nvPr/>
        </p:nvSpPr>
        <p:spPr>
          <a:xfrm>
            <a:off x="2241067" y="2544142"/>
            <a:ext cx="7823680" cy="830997"/>
          </a:xfrm>
          <a:prstGeom prst="rect">
            <a:avLst/>
          </a:prstGeom>
          <a:noFill/>
        </p:spPr>
        <p:txBody>
          <a:bodyPr wrap="none" rtlCol="0">
            <a:spAutoFit/>
          </a:bodyPr>
          <a:lstStyle/>
          <a:p>
            <a:r>
              <a:rPr lang="en-US" sz="4800" dirty="0">
                <a:solidFill>
                  <a:schemeClr val="bg1"/>
                </a:solidFill>
                <a:latin typeface="Gentona Medium" panose="020B0604020202020204" charset="0"/>
              </a:rPr>
              <a:t>Boolean Networks in Biology</a:t>
            </a:r>
          </a:p>
        </p:txBody>
      </p:sp>
      <p:sp>
        <p:nvSpPr>
          <p:cNvPr id="5" name="TextBox 4">
            <a:extLst>
              <a:ext uri="{FF2B5EF4-FFF2-40B4-BE49-F238E27FC236}">
                <a16:creationId xmlns:a16="http://schemas.microsoft.com/office/drawing/2014/main" id="{11179B00-4CA6-CD34-B931-A6A9A3D0CB36}"/>
              </a:ext>
            </a:extLst>
          </p:cNvPr>
          <p:cNvSpPr txBox="1"/>
          <p:nvPr/>
        </p:nvSpPr>
        <p:spPr>
          <a:xfrm>
            <a:off x="5264337" y="1506503"/>
            <a:ext cx="1636783" cy="276999"/>
          </a:xfrm>
          <a:prstGeom prst="rect">
            <a:avLst/>
          </a:prstGeom>
          <a:noFill/>
        </p:spPr>
        <p:txBody>
          <a:bodyPr wrap="square" rtlCol="0">
            <a:spAutoFit/>
          </a:bodyPr>
          <a:lstStyle/>
          <a:p>
            <a:r>
              <a:rPr lang="en-US" sz="1200" dirty="0">
                <a:solidFill>
                  <a:schemeClr val="bg1"/>
                </a:solidFill>
                <a:latin typeface="Gentona Light" pitchFamily="2" charset="77"/>
              </a:rPr>
              <a:t>January 21, 2025</a:t>
            </a:r>
          </a:p>
        </p:txBody>
      </p:sp>
      <p:sp>
        <p:nvSpPr>
          <p:cNvPr id="2" name="TextBox 1">
            <a:extLst>
              <a:ext uri="{FF2B5EF4-FFF2-40B4-BE49-F238E27FC236}">
                <a16:creationId xmlns:a16="http://schemas.microsoft.com/office/drawing/2014/main" id="{3CA3451D-3645-A980-5863-AA6F6D46D2FF}"/>
              </a:ext>
            </a:extLst>
          </p:cNvPr>
          <p:cNvSpPr txBox="1"/>
          <p:nvPr/>
        </p:nvSpPr>
        <p:spPr>
          <a:xfrm>
            <a:off x="4821382" y="1774641"/>
            <a:ext cx="2543694" cy="369332"/>
          </a:xfrm>
          <a:prstGeom prst="rect">
            <a:avLst/>
          </a:prstGeom>
          <a:noFill/>
        </p:spPr>
        <p:txBody>
          <a:bodyPr wrap="square" rtlCol="0">
            <a:spAutoFit/>
          </a:bodyPr>
          <a:lstStyle/>
          <a:p>
            <a:r>
              <a:rPr lang="en-US" dirty="0">
                <a:solidFill>
                  <a:schemeClr val="bg1"/>
                </a:solidFill>
                <a:latin typeface="Gentona Medium" pitchFamily="2" charset="77"/>
              </a:rPr>
              <a:t>MODULARITY GROUP</a:t>
            </a:r>
          </a:p>
        </p:txBody>
      </p:sp>
      <p:sp>
        <p:nvSpPr>
          <p:cNvPr id="10" name="TextBox 9">
            <a:extLst>
              <a:ext uri="{FF2B5EF4-FFF2-40B4-BE49-F238E27FC236}">
                <a16:creationId xmlns:a16="http://schemas.microsoft.com/office/drawing/2014/main" id="{327FDE6A-7AA3-30E4-BE3A-DF0962093A60}"/>
              </a:ext>
            </a:extLst>
          </p:cNvPr>
          <p:cNvSpPr txBox="1"/>
          <p:nvPr/>
        </p:nvSpPr>
        <p:spPr>
          <a:xfrm>
            <a:off x="4821382" y="4398361"/>
            <a:ext cx="3998153" cy="2123658"/>
          </a:xfrm>
          <a:prstGeom prst="rect">
            <a:avLst/>
          </a:prstGeom>
          <a:noFill/>
        </p:spPr>
        <p:txBody>
          <a:bodyPr wrap="square" rtlCol="0">
            <a:spAutoFit/>
          </a:bodyPr>
          <a:lstStyle/>
          <a:p>
            <a:r>
              <a:rPr lang="en-US" sz="2400" dirty="0">
                <a:solidFill>
                  <a:schemeClr val="bg1"/>
                </a:solidFill>
                <a:latin typeface="Gentona Book" pitchFamily="2" charset="77"/>
              </a:rPr>
              <a:t>Sai Bavisetty</a:t>
            </a:r>
          </a:p>
          <a:p>
            <a:r>
              <a:rPr lang="en-US" dirty="0">
                <a:solidFill>
                  <a:schemeClr val="bg1"/>
                </a:solidFill>
                <a:latin typeface="Gentona Book" pitchFamily="2" charset="77"/>
              </a:rPr>
              <a:t>Postdoctoral Associate</a:t>
            </a:r>
          </a:p>
          <a:p>
            <a:endParaRPr lang="en-US" dirty="0">
              <a:solidFill>
                <a:schemeClr val="bg1"/>
              </a:solidFill>
              <a:latin typeface="Gentona Book" pitchFamily="2" charset="77"/>
            </a:endParaRPr>
          </a:p>
          <a:p>
            <a:r>
              <a:rPr lang="en-US" dirty="0">
                <a:solidFill>
                  <a:schemeClr val="bg1"/>
                </a:solidFill>
                <a:latin typeface="Gentona Book" pitchFamily="2" charset="77"/>
              </a:rPr>
              <a:t>Laboratory for Systems Medicine</a:t>
            </a:r>
          </a:p>
          <a:p>
            <a:r>
              <a:rPr lang="en-US" dirty="0">
                <a:solidFill>
                  <a:schemeClr val="bg1"/>
                </a:solidFill>
                <a:latin typeface="Gentona Book" pitchFamily="2" charset="77"/>
              </a:rPr>
              <a:t>Division of Pulmonary, Critical care and Sleep medicine</a:t>
            </a:r>
          </a:p>
          <a:p>
            <a:endParaRPr lang="en-US" dirty="0">
              <a:solidFill>
                <a:schemeClr val="bg1"/>
              </a:solidFill>
              <a:latin typeface="Gentona Light" pitchFamily="2" charset="77"/>
            </a:endParaRPr>
          </a:p>
        </p:txBody>
      </p:sp>
      <p:sp>
        <p:nvSpPr>
          <p:cNvPr id="13" name="TextBox 12">
            <a:extLst>
              <a:ext uri="{FF2B5EF4-FFF2-40B4-BE49-F238E27FC236}">
                <a16:creationId xmlns:a16="http://schemas.microsoft.com/office/drawing/2014/main" id="{A8A94E9C-362E-1F49-BA70-F2D9A3CB8940}"/>
              </a:ext>
            </a:extLst>
          </p:cNvPr>
          <p:cNvSpPr txBox="1"/>
          <p:nvPr/>
        </p:nvSpPr>
        <p:spPr>
          <a:xfrm>
            <a:off x="4821382" y="6278370"/>
            <a:ext cx="2756518" cy="369332"/>
          </a:xfrm>
          <a:prstGeom prst="rect">
            <a:avLst/>
          </a:prstGeom>
          <a:noFill/>
        </p:spPr>
        <p:txBody>
          <a:bodyPr wrap="square">
            <a:spAutoFit/>
          </a:bodyPr>
          <a:lstStyle/>
          <a:p>
            <a:r>
              <a:rPr lang="en-US" dirty="0">
                <a:solidFill>
                  <a:schemeClr val="bg1"/>
                </a:solidFill>
                <a:latin typeface="Gentona Thin" pitchFamily="2" charset="77"/>
              </a:rPr>
              <a:t>COLLEGE</a:t>
            </a:r>
            <a:r>
              <a:rPr lang="en-US" dirty="0">
                <a:solidFill>
                  <a:schemeClr val="bg1"/>
                </a:solidFill>
              </a:rPr>
              <a:t> </a:t>
            </a:r>
            <a:r>
              <a:rPr lang="en-US" sz="1600" i="1" dirty="0">
                <a:solidFill>
                  <a:schemeClr val="bg1"/>
                </a:solidFill>
                <a:latin typeface="Newsreader 9pt ExtraLight" panose="02000000000000000000" pitchFamily="2" charset="77"/>
              </a:rPr>
              <a:t>of</a:t>
            </a:r>
            <a:r>
              <a:rPr lang="en-US" sz="1600" i="1" dirty="0">
                <a:solidFill>
                  <a:schemeClr val="bg1"/>
                </a:solidFill>
                <a:latin typeface="Newsreader 9pt Light" panose="02000000000000000000" pitchFamily="2" charset="77"/>
              </a:rPr>
              <a:t>  </a:t>
            </a:r>
            <a:r>
              <a:rPr lang="en-US" dirty="0">
                <a:solidFill>
                  <a:schemeClr val="bg1"/>
                </a:solidFill>
                <a:latin typeface="Gentona Medium" pitchFamily="2" charset="77"/>
              </a:rPr>
              <a:t>MEDICINE</a:t>
            </a:r>
          </a:p>
        </p:txBody>
      </p:sp>
    </p:spTree>
    <p:extLst>
      <p:ext uri="{BB962C8B-B14F-4D97-AF65-F5344CB8AC3E}">
        <p14:creationId xmlns:p14="http://schemas.microsoft.com/office/powerpoint/2010/main" val="12073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72797-D17C-C3F7-D283-FC674B57172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A32C0A3-067F-A34F-3F10-DA7868AB438F}"/>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B18AA86B-769D-A469-DDFA-DA032155485D}"/>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10</a:t>
            </a:fld>
            <a:endParaRPr lang="en-US" dirty="0">
              <a:solidFill>
                <a:srgbClr val="FFFFFF"/>
              </a:solidFill>
            </a:endParaRPr>
          </a:p>
        </p:txBody>
      </p:sp>
      <p:sp>
        <p:nvSpPr>
          <p:cNvPr id="13" name="TextBox 12">
            <a:extLst>
              <a:ext uri="{FF2B5EF4-FFF2-40B4-BE49-F238E27FC236}">
                <a16:creationId xmlns:a16="http://schemas.microsoft.com/office/drawing/2014/main" id="{54E79B05-7222-9D70-5690-6BC080359C03}"/>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Simulating using Cyclone</a:t>
            </a:r>
          </a:p>
        </p:txBody>
      </p:sp>
      <p:sp>
        <p:nvSpPr>
          <p:cNvPr id="14" name="TextBox 13">
            <a:extLst>
              <a:ext uri="{FF2B5EF4-FFF2-40B4-BE49-F238E27FC236}">
                <a16:creationId xmlns:a16="http://schemas.microsoft.com/office/drawing/2014/main" id="{E4A9FAFC-C48A-5317-13F3-18EFAC4D73E8}"/>
              </a:ext>
            </a:extLst>
          </p:cNvPr>
          <p:cNvSpPr txBox="1"/>
          <p:nvPr/>
        </p:nvSpPr>
        <p:spPr>
          <a:xfrm>
            <a:off x="822959" y="2208053"/>
            <a:ext cx="3821225" cy="3416320"/>
          </a:xfrm>
          <a:prstGeom prst="rect">
            <a:avLst/>
          </a:prstGeom>
          <a:noFill/>
        </p:spPr>
        <p:txBody>
          <a:bodyPr wrap="square" rtlCol="0">
            <a:spAutoFit/>
          </a:bodyPr>
          <a:lstStyle/>
          <a:p>
            <a:r>
              <a:rPr lang="en-US" sz="2400" dirty="0">
                <a:solidFill>
                  <a:schemeClr val="bg1"/>
                </a:solidFill>
                <a:latin typeface="Gentona Light" panose="020B0604020202020204" charset="0"/>
              </a:rPr>
              <a:t>Simulating using cyclone:</a:t>
            </a:r>
          </a:p>
          <a:p>
            <a:r>
              <a:rPr lang="en-US" sz="2400" dirty="0">
                <a:solidFill>
                  <a:schemeClr val="bg1"/>
                </a:solidFill>
                <a:latin typeface="Gentona Light" panose="020B0604020202020204" charset="0"/>
              </a:rPr>
              <a:t># Lac Operon Example </a:t>
            </a:r>
          </a:p>
          <a:p>
            <a:r>
              <a:rPr lang="en-US" sz="2400" dirty="0">
                <a:solidFill>
                  <a:schemeClr val="bg1"/>
                </a:solidFill>
                <a:latin typeface="Gentona Light" panose="020B0604020202020204" charset="0"/>
              </a:rPr>
              <a:t>NUMBER OF VARIABLES: 5</a:t>
            </a:r>
          </a:p>
          <a:p>
            <a:r>
              <a:rPr lang="en-US" sz="2400" dirty="0">
                <a:solidFill>
                  <a:schemeClr val="bg1"/>
                </a:solidFill>
                <a:latin typeface="Gentona Light" panose="020B0604020202020204" charset="0"/>
              </a:rPr>
              <a:t>NUMBER OF STATES :   2</a:t>
            </a:r>
          </a:p>
          <a:p>
            <a:r>
              <a:rPr lang="en-US" sz="2400" dirty="0">
                <a:solidFill>
                  <a:schemeClr val="bg1"/>
                </a:solidFill>
                <a:latin typeface="Gentona Light" panose="020B0604020202020204" charset="0"/>
              </a:rPr>
              <a:t>M  = A</a:t>
            </a:r>
          </a:p>
          <a:p>
            <a:r>
              <a:rPr lang="en-US" sz="2400" dirty="0">
                <a:solidFill>
                  <a:schemeClr val="bg1"/>
                </a:solidFill>
                <a:latin typeface="Gentona Light" panose="020B0604020202020204" charset="0"/>
              </a:rPr>
              <a:t>B  = M </a:t>
            </a:r>
          </a:p>
          <a:p>
            <a:r>
              <a:rPr lang="en-US" sz="2400" dirty="0">
                <a:solidFill>
                  <a:schemeClr val="bg1"/>
                </a:solidFill>
                <a:latin typeface="Gentona Light" panose="020B0604020202020204" charset="0"/>
              </a:rPr>
              <a:t>A  = A or  (L and B)</a:t>
            </a:r>
          </a:p>
          <a:p>
            <a:r>
              <a:rPr lang="en-US" sz="2400" dirty="0">
                <a:solidFill>
                  <a:schemeClr val="bg1"/>
                </a:solidFill>
                <a:latin typeface="Gentona Light" panose="020B0604020202020204" charset="0"/>
              </a:rPr>
              <a:t>L  = P or (L and (not B))</a:t>
            </a:r>
          </a:p>
          <a:p>
            <a:r>
              <a:rPr lang="en-US" sz="2400" dirty="0">
                <a:solidFill>
                  <a:schemeClr val="bg1"/>
                </a:solidFill>
                <a:latin typeface="Gentona Light" panose="020B0604020202020204" charset="0"/>
              </a:rPr>
              <a:t>P  = M</a:t>
            </a:r>
          </a:p>
        </p:txBody>
      </p:sp>
    </p:spTree>
    <p:extLst>
      <p:ext uri="{BB962C8B-B14F-4D97-AF65-F5344CB8AC3E}">
        <p14:creationId xmlns:p14="http://schemas.microsoft.com/office/powerpoint/2010/main" val="147502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8314-40A8-50E8-8A0C-82F8AE3EC01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BDF3641-998D-CE38-034C-AC024664382D}"/>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0579A934-A798-AB25-83AD-41F45E2CCCB5}"/>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11</a:t>
            </a:fld>
            <a:endParaRPr lang="en-US" dirty="0">
              <a:solidFill>
                <a:srgbClr val="FFFFFF"/>
              </a:solidFill>
            </a:endParaRPr>
          </a:p>
        </p:txBody>
      </p:sp>
      <p:sp>
        <p:nvSpPr>
          <p:cNvPr id="13" name="TextBox 12">
            <a:extLst>
              <a:ext uri="{FF2B5EF4-FFF2-40B4-BE49-F238E27FC236}">
                <a16:creationId xmlns:a16="http://schemas.microsoft.com/office/drawing/2014/main" id="{465CE124-8A31-00B6-9223-FA4AA403A10D}"/>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Simulating using Cyclone</a:t>
            </a:r>
          </a:p>
        </p:txBody>
      </p:sp>
      <p:pic>
        <p:nvPicPr>
          <p:cNvPr id="6" name="Picture 5">
            <a:extLst>
              <a:ext uri="{FF2B5EF4-FFF2-40B4-BE49-F238E27FC236}">
                <a16:creationId xmlns:a16="http://schemas.microsoft.com/office/drawing/2014/main" id="{5D486666-C840-1C94-9609-C827F21FDC60}"/>
              </a:ext>
            </a:extLst>
          </p:cNvPr>
          <p:cNvPicPr>
            <a:picLocks noChangeAspect="1"/>
          </p:cNvPicPr>
          <p:nvPr/>
        </p:nvPicPr>
        <p:blipFill>
          <a:blip r:embed="rId2"/>
          <a:stretch>
            <a:fillRect/>
          </a:stretch>
        </p:blipFill>
        <p:spPr>
          <a:xfrm>
            <a:off x="1175553" y="3571662"/>
            <a:ext cx="10178739" cy="3008078"/>
          </a:xfrm>
          <a:prstGeom prst="rect">
            <a:avLst/>
          </a:prstGeom>
        </p:spPr>
      </p:pic>
      <p:sp>
        <p:nvSpPr>
          <p:cNvPr id="5" name="TextBox 4">
            <a:extLst>
              <a:ext uri="{FF2B5EF4-FFF2-40B4-BE49-F238E27FC236}">
                <a16:creationId xmlns:a16="http://schemas.microsoft.com/office/drawing/2014/main" id="{180E11F9-D2F5-87C7-DC51-1B0CCB5D7E2A}"/>
              </a:ext>
            </a:extLst>
          </p:cNvPr>
          <p:cNvSpPr txBox="1"/>
          <p:nvPr/>
        </p:nvSpPr>
        <p:spPr>
          <a:xfrm>
            <a:off x="951722" y="2258008"/>
            <a:ext cx="468396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This is the attractor corresponding to Lac Open being ON</a:t>
            </a:r>
          </a:p>
        </p:txBody>
      </p:sp>
    </p:spTree>
    <p:extLst>
      <p:ext uri="{BB962C8B-B14F-4D97-AF65-F5344CB8AC3E}">
        <p14:creationId xmlns:p14="http://schemas.microsoft.com/office/powerpoint/2010/main" val="1381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62FF8-E7CF-1FFE-F611-F0587A41EC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7D67A5A-EA39-05A7-5474-B258692C8ECA}"/>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F6AC0151-8926-4EA9-B85A-78B94455F618}"/>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12</a:t>
            </a:fld>
            <a:endParaRPr lang="en-US" dirty="0">
              <a:solidFill>
                <a:srgbClr val="FFFFFF"/>
              </a:solidFill>
            </a:endParaRPr>
          </a:p>
        </p:txBody>
      </p:sp>
      <p:sp>
        <p:nvSpPr>
          <p:cNvPr id="13" name="TextBox 12">
            <a:extLst>
              <a:ext uri="{FF2B5EF4-FFF2-40B4-BE49-F238E27FC236}">
                <a16:creationId xmlns:a16="http://schemas.microsoft.com/office/drawing/2014/main" id="{BE000E25-D550-029B-3E12-793595E6962A}"/>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Simulating using Cyclone</a:t>
            </a:r>
          </a:p>
        </p:txBody>
      </p:sp>
      <p:pic>
        <p:nvPicPr>
          <p:cNvPr id="3" name="Picture 2">
            <a:extLst>
              <a:ext uri="{FF2B5EF4-FFF2-40B4-BE49-F238E27FC236}">
                <a16:creationId xmlns:a16="http://schemas.microsoft.com/office/drawing/2014/main" id="{DE63865D-E13C-B0A2-5E7E-750F8D114403}"/>
              </a:ext>
            </a:extLst>
          </p:cNvPr>
          <p:cNvPicPr>
            <a:picLocks noChangeAspect="1"/>
          </p:cNvPicPr>
          <p:nvPr/>
        </p:nvPicPr>
        <p:blipFill>
          <a:blip r:embed="rId2"/>
          <a:stretch>
            <a:fillRect/>
          </a:stretch>
        </p:blipFill>
        <p:spPr>
          <a:xfrm>
            <a:off x="6877461" y="1868656"/>
            <a:ext cx="5176310" cy="2954765"/>
          </a:xfrm>
          <a:prstGeom prst="rect">
            <a:avLst/>
          </a:prstGeom>
        </p:spPr>
      </p:pic>
      <p:sp>
        <p:nvSpPr>
          <p:cNvPr id="2" name="TextBox 1">
            <a:extLst>
              <a:ext uri="{FF2B5EF4-FFF2-40B4-BE49-F238E27FC236}">
                <a16:creationId xmlns:a16="http://schemas.microsoft.com/office/drawing/2014/main" id="{4AE04EA8-270C-9399-39BC-06BF63E44F7E}"/>
              </a:ext>
            </a:extLst>
          </p:cNvPr>
          <p:cNvSpPr txBox="1"/>
          <p:nvPr/>
        </p:nvSpPr>
        <p:spPr>
          <a:xfrm>
            <a:off x="755779" y="1868656"/>
            <a:ext cx="605556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These are the attractors where the Lac Operon is OFF</a:t>
            </a:r>
          </a:p>
          <a:p>
            <a:pPr marL="342900" indent="-342900">
              <a:buFont typeface="Arial" panose="020B0604020202020204" pitchFamily="34" charset="0"/>
              <a:buChar char="•"/>
            </a:pPr>
            <a:r>
              <a:rPr lang="en-US" sz="2400" dirty="0">
                <a:solidFill>
                  <a:schemeClr val="bg1"/>
                </a:solidFill>
                <a:latin typeface="Gentona Light" panose="020B0604020202020204" charset="0"/>
              </a:rPr>
              <a:t>But they don’t make sense!</a:t>
            </a:r>
          </a:p>
          <a:p>
            <a:pPr marL="342900" indent="-342900">
              <a:buFont typeface="Arial" panose="020B0604020202020204" pitchFamily="34" charset="0"/>
              <a:buChar char="•"/>
            </a:pPr>
            <a:r>
              <a:rPr lang="en-US" sz="2400" dirty="0">
                <a:solidFill>
                  <a:schemeClr val="bg1"/>
                </a:solidFill>
                <a:latin typeface="Gentona Light" panose="020B0604020202020204" charset="0"/>
              </a:rPr>
              <a:t>The fixed point (M,B,A,L,P) = (0,0,0,0,0) should not happen with lactose present but not glucose</a:t>
            </a:r>
          </a:p>
          <a:p>
            <a:pPr marL="342900" indent="-342900">
              <a:buFont typeface="Arial" panose="020B0604020202020204" pitchFamily="34" charset="0"/>
              <a:buChar char="•"/>
            </a:pPr>
            <a:r>
              <a:rPr lang="en-US" sz="2400" dirty="0">
                <a:solidFill>
                  <a:schemeClr val="bg1"/>
                </a:solidFill>
                <a:latin typeface="Gentona Light" panose="020B0604020202020204" charset="0"/>
              </a:rPr>
              <a:t>The fixed point (M,B,A,L,P) = (0,0,0,1,0) is not biologically feasible: it would describe a scenario where the bacterium does not metabolize intracellular lactose.</a:t>
            </a:r>
          </a:p>
        </p:txBody>
      </p:sp>
    </p:spTree>
    <p:extLst>
      <p:ext uri="{BB962C8B-B14F-4D97-AF65-F5344CB8AC3E}">
        <p14:creationId xmlns:p14="http://schemas.microsoft.com/office/powerpoint/2010/main" val="176445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E4D89CAB-36AB-1308-F384-66EA76E7817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943A55-EF12-16FA-D868-456BF772672E}"/>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358BABB4-063D-C45A-06D0-25A5A75E029E}"/>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13</a:t>
            </a:fld>
            <a:endParaRPr lang="en-US" dirty="0">
              <a:solidFill>
                <a:srgbClr val="FFFFFF"/>
              </a:solidFill>
            </a:endParaRPr>
          </a:p>
        </p:txBody>
      </p:sp>
      <p:sp>
        <p:nvSpPr>
          <p:cNvPr id="13" name="TextBox 12">
            <a:extLst>
              <a:ext uri="{FF2B5EF4-FFF2-40B4-BE49-F238E27FC236}">
                <a16:creationId xmlns:a16="http://schemas.microsoft.com/office/drawing/2014/main" id="{4109A07B-5B04-5BD2-E726-5D8D9784BF67}"/>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Advantages</a:t>
            </a:r>
          </a:p>
        </p:txBody>
      </p:sp>
      <p:sp>
        <p:nvSpPr>
          <p:cNvPr id="14" name="TextBox 13">
            <a:extLst>
              <a:ext uri="{FF2B5EF4-FFF2-40B4-BE49-F238E27FC236}">
                <a16:creationId xmlns:a16="http://schemas.microsoft.com/office/drawing/2014/main" id="{E9EC4204-6B13-1139-C360-5E0EF7F8427B}"/>
              </a:ext>
            </a:extLst>
          </p:cNvPr>
          <p:cNvSpPr txBox="1"/>
          <p:nvPr/>
        </p:nvSpPr>
        <p:spPr>
          <a:xfrm>
            <a:off x="822959" y="1616462"/>
            <a:ext cx="10498976"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Easy to simulate small networks</a:t>
            </a:r>
          </a:p>
          <a:p>
            <a:pPr marL="342900" indent="-342900">
              <a:buFont typeface="Arial" panose="020B0604020202020204" pitchFamily="34" charset="0"/>
              <a:buChar char="•"/>
            </a:pPr>
            <a:r>
              <a:rPr lang="en-US" sz="2400" dirty="0">
                <a:solidFill>
                  <a:schemeClr val="bg1"/>
                </a:solidFill>
                <a:latin typeface="Gentona Light" panose="020B0604020202020204" charset="0"/>
              </a:rPr>
              <a:t>Few hyperparameters (no rate constants </a:t>
            </a:r>
            <a:r>
              <a:rPr lang="en-US" sz="2400" dirty="0" err="1">
                <a:solidFill>
                  <a:schemeClr val="bg1"/>
                </a:solidFill>
                <a:latin typeface="Gentona Light" panose="020B0604020202020204" charset="0"/>
              </a:rPr>
              <a:t>etc</a:t>
            </a:r>
            <a:r>
              <a:rPr lang="en-US" sz="2400" dirty="0">
                <a:solidFill>
                  <a:schemeClr val="bg1"/>
                </a:solidFill>
                <a:latin typeface="Gentona Light" panose="020B0604020202020204" charset="0"/>
              </a:rPr>
              <a:t>)</a:t>
            </a:r>
          </a:p>
        </p:txBody>
      </p:sp>
      <p:sp>
        <p:nvSpPr>
          <p:cNvPr id="2" name="TextBox 1">
            <a:extLst>
              <a:ext uri="{FF2B5EF4-FFF2-40B4-BE49-F238E27FC236}">
                <a16:creationId xmlns:a16="http://schemas.microsoft.com/office/drawing/2014/main" id="{C2E73CAE-851D-BB04-EA9C-1F968D180752}"/>
              </a:ext>
            </a:extLst>
          </p:cNvPr>
          <p:cNvSpPr txBox="1"/>
          <p:nvPr/>
        </p:nvSpPr>
        <p:spPr>
          <a:xfrm>
            <a:off x="723206" y="2727989"/>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Disadvantages</a:t>
            </a:r>
          </a:p>
        </p:txBody>
      </p:sp>
      <p:sp>
        <p:nvSpPr>
          <p:cNvPr id="3" name="TextBox 2">
            <a:extLst>
              <a:ext uri="{FF2B5EF4-FFF2-40B4-BE49-F238E27FC236}">
                <a16:creationId xmlns:a16="http://schemas.microsoft.com/office/drawing/2014/main" id="{77E55644-8A8F-8460-4023-D0B00F2B867C}"/>
              </a:ext>
            </a:extLst>
          </p:cNvPr>
          <p:cNvSpPr txBox="1"/>
          <p:nvPr/>
        </p:nvSpPr>
        <p:spPr>
          <a:xfrm>
            <a:off x="872835" y="3764811"/>
            <a:ext cx="10498976" cy="298543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Hard to simulate large networks</a:t>
            </a:r>
          </a:p>
          <a:p>
            <a:pPr marL="342900" indent="-342900">
              <a:buFont typeface="Arial" panose="020B0604020202020204" pitchFamily="34" charset="0"/>
              <a:buChar char="•"/>
            </a:pPr>
            <a:r>
              <a:rPr lang="en-US" sz="2400" dirty="0">
                <a:solidFill>
                  <a:schemeClr val="bg1"/>
                </a:solidFill>
                <a:latin typeface="Gentona Light" panose="020B0604020202020204" charset="0"/>
              </a:rPr>
              <a:t>How do we analyze robustness of our model? Will our predictions change drastically with small perturbations?</a:t>
            </a:r>
          </a:p>
          <a:p>
            <a:pPr marL="342900" indent="-342900">
              <a:buFont typeface="Arial" panose="020B0604020202020204" pitchFamily="34" charset="0"/>
              <a:buChar char="•"/>
            </a:pPr>
            <a:r>
              <a:rPr lang="en-US" sz="2400" dirty="0">
                <a:solidFill>
                  <a:schemeClr val="bg1"/>
                </a:solidFill>
                <a:latin typeface="Gentona Light" panose="020B0604020202020204" charset="0"/>
              </a:rPr>
              <a:t>Need  a better theoretical understanding!</a:t>
            </a:r>
          </a:p>
          <a:p>
            <a:pPr marL="1257300" lvl="2" indent="-342900">
              <a:buFont typeface="Arial" panose="020B0604020202020204" pitchFamily="34" charset="0"/>
              <a:buChar char="•"/>
            </a:pPr>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Tree>
    <p:extLst>
      <p:ext uri="{BB962C8B-B14F-4D97-AF65-F5344CB8AC3E}">
        <p14:creationId xmlns:p14="http://schemas.microsoft.com/office/powerpoint/2010/main" val="50089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C6EAC-07FE-D9E5-623C-1461D67B35A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08286FB-D695-78FA-78B3-7F74655D9096}"/>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C8375FA-6EB7-9E69-940B-5537F92621B0}"/>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14</a:t>
            </a:fld>
            <a:endParaRPr lang="en-US" dirty="0">
              <a:solidFill>
                <a:srgbClr val="FFFFFF"/>
              </a:solidFill>
            </a:endParaRPr>
          </a:p>
        </p:txBody>
      </p:sp>
      <p:sp>
        <p:nvSpPr>
          <p:cNvPr id="13" name="TextBox 12">
            <a:extLst>
              <a:ext uri="{FF2B5EF4-FFF2-40B4-BE49-F238E27FC236}">
                <a16:creationId xmlns:a16="http://schemas.microsoft.com/office/drawing/2014/main" id="{22AE7E1E-16FB-EB66-DE95-C85BB980509E}"/>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Wiring Diagram</a:t>
            </a:r>
          </a:p>
        </p:txBody>
      </p:sp>
      <p:sp>
        <p:nvSpPr>
          <p:cNvPr id="14" name="TextBox 13">
            <a:extLst>
              <a:ext uri="{FF2B5EF4-FFF2-40B4-BE49-F238E27FC236}">
                <a16:creationId xmlns:a16="http://schemas.microsoft.com/office/drawing/2014/main" id="{2B5A366E-EEBB-292E-368A-50F306EDFA75}"/>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34FA96E9-9F07-0C4B-16F3-09CDF639E400}"/>
              </a:ext>
            </a:extLst>
          </p:cNvPr>
          <p:cNvSpPr txBox="1"/>
          <p:nvPr/>
        </p:nvSpPr>
        <p:spPr>
          <a:xfrm>
            <a:off x="870065" y="2180061"/>
            <a:ext cx="3536302" cy="2215991"/>
          </a:xfrm>
          <a:prstGeom prst="rect">
            <a:avLst/>
          </a:prstGeom>
          <a:noFill/>
        </p:spPr>
        <p:txBody>
          <a:bodyPr wrap="square" rtlCol="0">
            <a:spAutoFit/>
          </a:bodyPr>
          <a:lstStyle/>
          <a:p>
            <a:r>
              <a:rPr lang="en-US" sz="2400" dirty="0">
                <a:solidFill>
                  <a:schemeClr val="bg1"/>
                </a:solidFill>
                <a:latin typeface="Gentona Light" panose="020B0604020202020204" charset="0"/>
              </a:rPr>
              <a:t>M  = A</a:t>
            </a:r>
          </a:p>
          <a:p>
            <a:r>
              <a:rPr lang="en-US" sz="2400" dirty="0">
                <a:solidFill>
                  <a:schemeClr val="bg1"/>
                </a:solidFill>
                <a:latin typeface="Gentona Light" panose="020B0604020202020204" charset="0"/>
              </a:rPr>
              <a:t>B  = M </a:t>
            </a:r>
          </a:p>
          <a:p>
            <a:r>
              <a:rPr lang="en-US" sz="2400" dirty="0">
                <a:solidFill>
                  <a:schemeClr val="bg1"/>
                </a:solidFill>
                <a:latin typeface="Gentona Light" panose="020B0604020202020204" charset="0"/>
              </a:rPr>
              <a:t>A  = A or  (L and B)</a:t>
            </a:r>
          </a:p>
          <a:p>
            <a:r>
              <a:rPr lang="en-US" sz="2400" dirty="0">
                <a:solidFill>
                  <a:schemeClr val="bg1"/>
                </a:solidFill>
                <a:latin typeface="Gentona Light" panose="020B0604020202020204" charset="0"/>
              </a:rPr>
              <a:t>L  = P or (L and (not B))</a:t>
            </a:r>
          </a:p>
          <a:p>
            <a:r>
              <a:rPr lang="en-US" sz="2400" dirty="0">
                <a:solidFill>
                  <a:schemeClr val="bg1"/>
                </a:solidFill>
                <a:latin typeface="Gentona Light" panose="020B0604020202020204" charset="0"/>
              </a:rPr>
              <a:t>P  = M</a:t>
            </a:r>
          </a:p>
          <a:p>
            <a:endParaRPr lang="en-US" dirty="0">
              <a:latin typeface="Gentona Light" panose="020B0604020202020204" charset="0"/>
            </a:endParaRPr>
          </a:p>
        </p:txBody>
      </p:sp>
      <p:grpSp>
        <p:nvGrpSpPr>
          <p:cNvPr id="52" name="Group 51">
            <a:extLst>
              <a:ext uri="{FF2B5EF4-FFF2-40B4-BE49-F238E27FC236}">
                <a16:creationId xmlns:a16="http://schemas.microsoft.com/office/drawing/2014/main" id="{6662213B-2874-633A-2231-A2E141DC6901}"/>
              </a:ext>
            </a:extLst>
          </p:cNvPr>
          <p:cNvGrpSpPr/>
          <p:nvPr/>
        </p:nvGrpSpPr>
        <p:grpSpPr>
          <a:xfrm>
            <a:off x="6006098" y="1175561"/>
            <a:ext cx="4586171" cy="4224990"/>
            <a:chOff x="5638800" y="1623527"/>
            <a:chExt cx="4586171" cy="4224990"/>
          </a:xfrm>
        </p:grpSpPr>
        <p:sp>
          <p:nvSpPr>
            <p:cNvPr id="53" name="Oval 52">
              <a:extLst>
                <a:ext uri="{FF2B5EF4-FFF2-40B4-BE49-F238E27FC236}">
                  <a16:creationId xmlns:a16="http://schemas.microsoft.com/office/drawing/2014/main" id="{7E998603-D4ED-F287-392E-A77D31CD3031}"/>
                </a:ext>
              </a:extLst>
            </p:cNvPr>
            <p:cNvSpPr/>
            <p:nvPr/>
          </p:nvSpPr>
          <p:spPr>
            <a:xfrm>
              <a:off x="7389845" y="1623527"/>
              <a:ext cx="914400" cy="951722"/>
            </a:xfrm>
            <a:prstGeom prst="ellipse">
              <a:avLst/>
            </a:prstGeom>
            <a:solidFill>
              <a:schemeClr val="tx2">
                <a:lumMod val="25000"/>
                <a:lumOff val="7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bg1"/>
                    </a:solidFill>
                  </a:ln>
                  <a:solidFill>
                    <a:schemeClr val="bg1"/>
                  </a:solidFill>
                  <a:latin typeface="Gentona Light" panose="020B0604020202020204" charset="0"/>
                </a:rPr>
                <a:t>M</a:t>
              </a:r>
            </a:p>
          </p:txBody>
        </p:sp>
        <p:sp>
          <p:nvSpPr>
            <p:cNvPr id="54" name="Oval 53">
              <a:extLst>
                <a:ext uri="{FF2B5EF4-FFF2-40B4-BE49-F238E27FC236}">
                  <a16:creationId xmlns:a16="http://schemas.microsoft.com/office/drawing/2014/main" id="{59987716-5AD0-D23F-EA04-60E2056F259A}"/>
                </a:ext>
              </a:extLst>
            </p:cNvPr>
            <p:cNvSpPr/>
            <p:nvPr/>
          </p:nvSpPr>
          <p:spPr>
            <a:xfrm>
              <a:off x="5638800" y="2896288"/>
              <a:ext cx="914400" cy="951722"/>
            </a:xfrm>
            <a:prstGeom prst="ellipse">
              <a:avLst/>
            </a:prstGeom>
            <a:solidFill>
              <a:schemeClr val="tx2">
                <a:lumMod val="25000"/>
                <a:lumOff val="7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bg1"/>
                    </a:solidFill>
                  </a:ln>
                  <a:solidFill>
                    <a:schemeClr val="bg1"/>
                  </a:solidFill>
                  <a:latin typeface="Gentona Light" panose="020B0604020202020204" charset="0"/>
                </a:rPr>
                <a:t>B</a:t>
              </a:r>
            </a:p>
          </p:txBody>
        </p:sp>
        <p:sp>
          <p:nvSpPr>
            <p:cNvPr id="55" name="Oval 54">
              <a:extLst>
                <a:ext uri="{FF2B5EF4-FFF2-40B4-BE49-F238E27FC236}">
                  <a16:creationId xmlns:a16="http://schemas.microsoft.com/office/drawing/2014/main" id="{14DB0A55-5F6A-7EED-D3ED-D3881C6BD429}"/>
                </a:ext>
              </a:extLst>
            </p:cNvPr>
            <p:cNvSpPr/>
            <p:nvPr/>
          </p:nvSpPr>
          <p:spPr>
            <a:xfrm>
              <a:off x="9310571" y="2670910"/>
              <a:ext cx="914400" cy="951722"/>
            </a:xfrm>
            <a:prstGeom prst="ellipse">
              <a:avLst/>
            </a:prstGeom>
            <a:solidFill>
              <a:schemeClr val="tx2">
                <a:lumMod val="25000"/>
                <a:lumOff val="7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bg1"/>
                    </a:solidFill>
                  </a:ln>
                  <a:solidFill>
                    <a:schemeClr val="bg1"/>
                  </a:solidFill>
                  <a:latin typeface="Gentona Light" panose="020B0604020202020204" charset="0"/>
                </a:rPr>
                <a:t>A</a:t>
              </a:r>
            </a:p>
          </p:txBody>
        </p:sp>
        <p:sp>
          <p:nvSpPr>
            <p:cNvPr id="56" name="Oval 55">
              <a:extLst>
                <a:ext uri="{FF2B5EF4-FFF2-40B4-BE49-F238E27FC236}">
                  <a16:creationId xmlns:a16="http://schemas.microsoft.com/office/drawing/2014/main" id="{7FE6B5E7-81F2-D320-5FA8-46C76ECE1AAE}"/>
                </a:ext>
              </a:extLst>
            </p:cNvPr>
            <p:cNvSpPr/>
            <p:nvPr/>
          </p:nvSpPr>
          <p:spPr>
            <a:xfrm>
              <a:off x="8721012" y="4827703"/>
              <a:ext cx="914400" cy="951722"/>
            </a:xfrm>
            <a:prstGeom prst="ellipse">
              <a:avLst/>
            </a:prstGeom>
            <a:solidFill>
              <a:schemeClr val="tx2">
                <a:lumMod val="25000"/>
                <a:lumOff val="7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bg1"/>
                    </a:solidFill>
                  </a:ln>
                  <a:solidFill>
                    <a:schemeClr val="bg1"/>
                  </a:solidFill>
                  <a:latin typeface="Gentona Light" panose="020B0604020202020204" charset="0"/>
                </a:rPr>
                <a:t>P</a:t>
              </a:r>
            </a:p>
          </p:txBody>
        </p:sp>
        <p:sp>
          <p:nvSpPr>
            <p:cNvPr id="57" name="Oval 56">
              <a:extLst>
                <a:ext uri="{FF2B5EF4-FFF2-40B4-BE49-F238E27FC236}">
                  <a16:creationId xmlns:a16="http://schemas.microsoft.com/office/drawing/2014/main" id="{3669514D-4F0D-992D-9FCC-F6DD54C473A8}"/>
                </a:ext>
              </a:extLst>
            </p:cNvPr>
            <p:cNvSpPr/>
            <p:nvPr/>
          </p:nvSpPr>
          <p:spPr>
            <a:xfrm>
              <a:off x="6702490" y="4896795"/>
              <a:ext cx="914400" cy="951722"/>
            </a:xfrm>
            <a:prstGeom prst="ellipse">
              <a:avLst/>
            </a:prstGeom>
            <a:solidFill>
              <a:schemeClr val="tx2">
                <a:lumMod val="25000"/>
                <a:lumOff val="7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bg1"/>
                    </a:solidFill>
                  </a:ln>
                  <a:solidFill>
                    <a:schemeClr val="bg1"/>
                  </a:solidFill>
                  <a:latin typeface="Gentona Light" panose="020B0604020202020204" charset="0"/>
                </a:rPr>
                <a:t>L</a:t>
              </a:r>
            </a:p>
          </p:txBody>
        </p:sp>
        <p:cxnSp>
          <p:nvCxnSpPr>
            <p:cNvPr id="58" name="Straight Arrow Connector 57">
              <a:extLst>
                <a:ext uri="{FF2B5EF4-FFF2-40B4-BE49-F238E27FC236}">
                  <a16:creationId xmlns:a16="http://schemas.microsoft.com/office/drawing/2014/main" id="{2326F8CD-01B9-E438-E396-5B6DA73FA53B}"/>
                </a:ext>
              </a:extLst>
            </p:cNvPr>
            <p:cNvCxnSpPr>
              <a:cxnSpLocks/>
              <a:stCxn id="55" idx="1"/>
              <a:endCxn id="53" idx="6"/>
            </p:cNvCxnSpPr>
            <p:nvPr/>
          </p:nvCxnSpPr>
          <p:spPr>
            <a:xfrm flipH="1" flipV="1">
              <a:off x="8304245" y="2099388"/>
              <a:ext cx="1140237" cy="710898"/>
            </a:xfrm>
            <a:prstGeom prst="straightConnector1">
              <a:avLst/>
            </a:prstGeom>
            <a:ln w="381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F61E5B6-1910-69FF-3CD3-A69A540AEE7E}"/>
                </a:ext>
              </a:extLst>
            </p:cNvPr>
            <p:cNvCxnSpPr>
              <a:cxnSpLocks/>
              <a:stCxn id="53" idx="2"/>
            </p:cNvCxnSpPr>
            <p:nvPr/>
          </p:nvCxnSpPr>
          <p:spPr>
            <a:xfrm flipH="1">
              <a:off x="6363478" y="2099388"/>
              <a:ext cx="1026367" cy="850312"/>
            </a:xfrm>
            <a:prstGeom prst="straightConnector1">
              <a:avLst/>
            </a:prstGeom>
            <a:ln w="381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081F428-236A-41BC-D262-FF6541556923}"/>
                </a:ext>
              </a:extLst>
            </p:cNvPr>
            <p:cNvCxnSpPr>
              <a:cxnSpLocks/>
            </p:cNvCxnSpPr>
            <p:nvPr/>
          </p:nvCxnSpPr>
          <p:spPr>
            <a:xfrm flipV="1">
              <a:off x="6553200" y="3224825"/>
              <a:ext cx="2757371" cy="133058"/>
            </a:xfrm>
            <a:prstGeom prst="straightConnector1">
              <a:avLst/>
            </a:prstGeom>
            <a:ln w="381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C5FDD0B-960C-092A-73C2-90DC55DD7173}"/>
                </a:ext>
              </a:extLst>
            </p:cNvPr>
            <p:cNvCxnSpPr>
              <a:cxnSpLocks/>
              <a:endCxn id="55" idx="3"/>
            </p:cNvCxnSpPr>
            <p:nvPr/>
          </p:nvCxnSpPr>
          <p:spPr>
            <a:xfrm flipV="1">
              <a:off x="7523756" y="3483256"/>
              <a:ext cx="1920726" cy="1545948"/>
            </a:xfrm>
            <a:prstGeom prst="straightConnector1">
              <a:avLst/>
            </a:prstGeom>
            <a:ln w="381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E8A7B54-E54A-7CB3-D5BF-A5D65D8CBF65}"/>
                </a:ext>
              </a:extLst>
            </p:cNvPr>
            <p:cNvCxnSpPr>
              <a:cxnSpLocks/>
              <a:stCxn id="56" idx="2"/>
              <a:endCxn id="57" idx="6"/>
            </p:cNvCxnSpPr>
            <p:nvPr/>
          </p:nvCxnSpPr>
          <p:spPr>
            <a:xfrm flipH="1">
              <a:off x="7616890" y="5303564"/>
              <a:ext cx="1104122" cy="69092"/>
            </a:xfrm>
            <a:prstGeom prst="straightConnector1">
              <a:avLst/>
            </a:prstGeom>
            <a:ln w="381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FD8F530-9D86-948D-F255-5980DFB60027}"/>
                </a:ext>
              </a:extLst>
            </p:cNvPr>
            <p:cNvCxnSpPr>
              <a:cxnSpLocks/>
              <a:endCxn id="56" idx="0"/>
            </p:cNvCxnSpPr>
            <p:nvPr/>
          </p:nvCxnSpPr>
          <p:spPr>
            <a:xfrm>
              <a:off x="8189859" y="2454837"/>
              <a:ext cx="988353" cy="2372866"/>
            </a:xfrm>
            <a:prstGeom prst="straightConnector1">
              <a:avLst/>
            </a:prstGeom>
            <a:ln w="381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931960D-D163-E44F-07C9-75BE5AD77663}"/>
                </a:ext>
              </a:extLst>
            </p:cNvPr>
            <p:cNvCxnSpPr>
              <a:cxnSpLocks/>
              <a:stCxn id="54" idx="4"/>
              <a:endCxn id="57" idx="1"/>
            </p:cNvCxnSpPr>
            <p:nvPr/>
          </p:nvCxnSpPr>
          <p:spPr>
            <a:xfrm>
              <a:off x="6096000" y="3848010"/>
              <a:ext cx="740401" cy="1188161"/>
            </a:xfrm>
            <a:prstGeom prst="straightConnector1">
              <a:avLst/>
            </a:prstGeom>
            <a:ln w="38100">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2FA35FF2-CA5D-F3DE-B6DB-2E2EE40AB751}"/>
                </a:ext>
              </a:extLst>
            </p:cNvPr>
            <p:cNvCxnSpPr>
              <a:cxnSpLocks/>
              <a:stCxn id="57" idx="2"/>
              <a:endCxn id="57" idx="4"/>
            </p:cNvCxnSpPr>
            <p:nvPr/>
          </p:nvCxnSpPr>
          <p:spPr>
            <a:xfrm rot="10800000" flipH="1" flipV="1">
              <a:off x="6702490" y="5372655"/>
              <a:ext cx="457200" cy="475861"/>
            </a:xfrm>
            <a:prstGeom prst="curvedConnector4">
              <a:avLst>
                <a:gd name="adj1" fmla="val -50000"/>
                <a:gd name="adj2" fmla="val 148039"/>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3076647F-0D34-BBC2-A745-AF02A1C6C134}"/>
                </a:ext>
              </a:extLst>
            </p:cNvPr>
            <p:cNvCxnSpPr>
              <a:cxnSpLocks/>
              <a:stCxn id="55" idx="5"/>
              <a:endCxn id="55" idx="6"/>
            </p:cNvCxnSpPr>
            <p:nvPr/>
          </p:nvCxnSpPr>
          <p:spPr>
            <a:xfrm rot="5400000" flipH="1" flipV="1">
              <a:off x="9989772" y="3248058"/>
              <a:ext cx="336485" cy="133911"/>
            </a:xfrm>
            <a:prstGeom prst="curvedConnector4">
              <a:avLst>
                <a:gd name="adj1" fmla="val -109359"/>
                <a:gd name="adj2" fmla="val 27071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563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71D79-E38D-1798-DAE7-CBF2C7C9C88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DC65907-0C6E-50E3-5AC6-DE9EB8ABF83E}"/>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05A8AD78-34C9-42A2-D2D6-2CC84535CB0F}"/>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15</a:t>
            </a:fld>
            <a:endParaRPr lang="en-US" dirty="0">
              <a:solidFill>
                <a:srgbClr val="FFFFFF"/>
              </a:solidFill>
            </a:endParaRPr>
          </a:p>
        </p:txBody>
      </p:sp>
      <p:sp>
        <p:nvSpPr>
          <p:cNvPr id="13" name="TextBox 12">
            <a:extLst>
              <a:ext uri="{FF2B5EF4-FFF2-40B4-BE49-F238E27FC236}">
                <a16:creationId xmlns:a16="http://schemas.microsoft.com/office/drawing/2014/main" id="{9B44DFFD-42A3-FFBF-6407-A75D5689CD14}"/>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Linear Networks</a:t>
            </a:r>
          </a:p>
        </p:txBody>
      </p:sp>
      <p:sp>
        <p:nvSpPr>
          <p:cNvPr id="14" name="TextBox 13">
            <a:extLst>
              <a:ext uri="{FF2B5EF4-FFF2-40B4-BE49-F238E27FC236}">
                <a16:creationId xmlns:a16="http://schemas.microsoft.com/office/drawing/2014/main" id="{272F6E6B-EF2D-31FD-60AF-FF8107B7B1EF}"/>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01D4156B-CDE0-195A-80D1-0CD88911E447}"/>
              </a:ext>
            </a:extLst>
          </p:cNvPr>
          <p:cNvSpPr txBox="1"/>
          <p:nvPr/>
        </p:nvSpPr>
        <p:spPr>
          <a:xfrm>
            <a:off x="870065" y="2180061"/>
            <a:ext cx="10905168" cy="332398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Linear networks are Boolean Networks where all updates only use XOR gates.</a:t>
            </a:r>
          </a:p>
          <a:p>
            <a:pPr marL="342900" indent="-342900">
              <a:buFont typeface="Arial" panose="020B0604020202020204" pitchFamily="34" charset="0"/>
              <a:buChar char="•"/>
            </a:pPr>
            <a:r>
              <a:rPr lang="en-US" sz="2400" dirty="0">
                <a:solidFill>
                  <a:schemeClr val="bg1"/>
                </a:solidFill>
                <a:latin typeface="Gentona Light" panose="020B0604020202020204" charset="0"/>
              </a:rPr>
              <a:t>A linear network is completely determined by its wiring diagram</a:t>
            </a:r>
          </a:p>
          <a:p>
            <a:endParaRPr lang="en-US" sz="2400" dirty="0">
              <a:solidFill>
                <a:schemeClr val="bg1"/>
              </a:solidFill>
              <a:latin typeface="Gentona Light" panose="020B0604020202020204" charset="0"/>
            </a:endParaRPr>
          </a:p>
          <a:p>
            <a:r>
              <a:rPr lang="en-US" sz="2400" b="1" dirty="0">
                <a:solidFill>
                  <a:schemeClr val="bg1"/>
                </a:solidFill>
                <a:latin typeface="Gentona Light" panose="020B0604020202020204" charset="0"/>
              </a:rPr>
              <a:t>Theorem</a:t>
            </a:r>
            <a:r>
              <a:rPr lang="en-US" sz="2400" dirty="0">
                <a:solidFill>
                  <a:schemeClr val="bg1"/>
                </a:solidFill>
                <a:latin typeface="Gentona Light" panose="020B0604020202020204" charset="0"/>
              </a:rPr>
              <a:t> :  The state space of a linear Network is a product of 2-trees and cycles. Furthermore, the number of cycles and depth of trees is completely determined by the spectral theory of the adjacency matrix of the wiring diagram. </a:t>
            </a:r>
            <a:br>
              <a:rPr lang="en-US" sz="2400" dirty="0">
                <a:solidFill>
                  <a:schemeClr val="bg1"/>
                </a:solidFill>
                <a:latin typeface="Gentona Light" panose="020B0604020202020204" charset="0"/>
              </a:rPr>
            </a:br>
            <a:r>
              <a:rPr lang="en-US" sz="2400" dirty="0">
                <a:solidFill>
                  <a:schemeClr val="bg1"/>
                </a:solidFill>
                <a:latin typeface="Gentona Light" panose="020B0604020202020204" charset="0"/>
              </a:rPr>
              <a:t>(see Hernández Toledo, R. A. (2005). Linear Finite Dynamical Systems.)</a:t>
            </a:r>
          </a:p>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endParaRPr lang="en-US" dirty="0">
              <a:latin typeface="Gentona Light" panose="020B0604020202020204" charset="0"/>
            </a:endParaRPr>
          </a:p>
        </p:txBody>
      </p:sp>
    </p:spTree>
    <p:extLst>
      <p:ext uri="{BB962C8B-B14F-4D97-AF65-F5344CB8AC3E}">
        <p14:creationId xmlns:p14="http://schemas.microsoft.com/office/powerpoint/2010/main" val="19870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CA3FF-48D8-789D-6A40-5501258A732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7F2213-0AC4-FB54-C75C-D3B70A9012B3}"/>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3ECB8E49-F50D-D1DD-02F3-A7D5DA410B97}"/>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16</a:t>
            </a:fld>
            <a:endParaRPr lang="en-US" dirty="0">
              <a:solidFill>
                <a:srgbClr val="FFFFFF"/>
              </a:solidFill>
            </a:endParaRPr>
          </a:p>
        </p:txBody>
      </p:sp>
      <p:sp>
        <p:nvSpPr>
          <p:cNvPr id="13" name="TextBox 12">
            <a:extLst>
              <a:ext uri="{FF2B5EF4-FFF2-40B4-BE49-F238E27FC236}">
                <a16:creationId xmlns:a16="http://schemas.microsoft.com/office/drawing/2014/main" id="{00F1B9AB-8B44-B723-48FB-8349F629DF3F}"/>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Linear Networks Examples</a:t>
            </a:r>
          </a:p>
        </p:txBody>
      </p:sp>
      <p:sp>
        <p:nvSpPr>
          <p:cNvPr id="14" name="TextBox 13">
            <a:extLst>
              <a:ext uri="{FF2B5EF4-FFF2-40B4-BE49-F238E27FC236}">
                <a16:creationId xmlns:a16="http://schemas.microsoft.com/office/drawing/2014/main" id="{3D899754-2FEC-613A-4B17-D756F20F3B91}"/>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BE49D6D3-DC73-0EE3-019A-D563BA4D7673}"/>
              </a:ext>
            </a:extLst>
          </p:cNvPr>
          <p:cNvSpPr txBox="1"/>
          <p:nvPr/>
        </p:nvSpPr>
        <p:spPr>
          <a:xfrm>
            <a:off x="870064" y="2084363"/>
            <a:ext cx="5129519" cy="2954655"/>
          </a:xfrm>
          <a:prstGeom prst="rect">
            <a:avLst/>
          </a:prstGeom>
          <a:noFill/>
        </p:spPr>
        <p:txBody>
          <a:bodyPr wrap="square" rtlCol="0">
            <a:spAutoFit/>
          </a:bodyPr>
          <a:lstStyle/>
          <a:p>
            <a:r>
              <a:rPr lang="en-US" sz="2400" dirty="0">
                <a:solidFill>
                  <a:schemeClr val="bg1"/>
                </a:solidFill>
                <a:latin typeface="Gentona Light" panose="020B0604020202020204" charset="0"/>
              </a:rPr>
              <a:t>#Linear Boolean Network Example 1 </a:t>
            </a:r>
          </a:p>
          <a:p>
            <a:r>
              <a:rPr lang="en-US" sz="2400" dirty="0">
                <a:solidFill>
                  <a:schemeClr val="bg1"/>
                </a:solidFill>
                <a:latin typeface="Gentona Light" panose="020B0604020202020204" charset="0"/>
              </a:rPr>
              <a:t>NUMBER OF VARIABLES: 4</a:t>
            </a:r>
          </a:p>
          <a:p>
            <a:r>
              <a:rPr lang="en-US" sz="2400" dirty="0">
                <a:solidFill>
                  <a:schemeClr val="bg1"/>
                </a:solidFill>
                <a:latin typeface="Gentona Light" panose="020B0604020202020204" charset="0"/>
              </a:rPr>
              <a:t>NUMBER OF STATES :   2</a:t>
            </a:r>
          </a:p>
          <a:p>
            <a:r>
              <a:rPr lang="en-US" sz="2400" dirty="0">
                <a:solidFill>
                  <a:schemeClr val="bg1"/>
                </a:solidFill>
                <a:latin typeface="Gentona Light" panose="020B0604020202020204" charset="0"/>
              </a:rPr>
              <a:t>A  = C XOR B</a:t>
            </a:r>
          </a:p>
          <a:p>
            <a:r>
              <a:rPr lang="en-US" sz="2400" dirty="0">
                <a:solidFill>
                  <a:schemeClr val="bg1"/>
                </a:solidFill>
                <a:latin typeface="Gentona Light" panose="020B0604020202020204" charset="0"/>
              </a:rPr>
              <a:t>B  = D XOR A</a:t>
            </a:r>
          </a:p>
          <a:p>
            <a:r>
              <a:rPr lang="en-US" sz="2400" dirty="0">
                <a:solidFill>
                  <a:schemeClr val="bg1"/>
                </a:solidFill>
                <a:latin typeface="Gentona Light" panose="020B0604020202020204" charset="0"/>
              </a:rPr>
              <a:t>C  = B</a:t>
            </a:r>
          </a:p>
          <a:p>
            <a:r>
              <a:rPr lang="en-US" sz="2400" dirty="0">
                <a:solidFill>
                  <a:schemeClr val="bg1"/>
                </a:solidFill>
                <a:latin typeface="Gentona Light" panose="020B0604020202020204" charset="0"/>
              </a:rPr>
              <a:t>D  = C</a:t>
            </a:r>
          </a:p>
          <a:p>
            <a:endParaRPr lang="en-US" dirty="0">
              <a:latin typeface="Gentona Light" panose="020B0604020202020204" charset="0"/>
            </a:endParaRPr>
          </a:p>
        </p:txBody>
      </p:sp>
      <p:pic>
        <p:nvPicPr>
          <p:cNvPr id="5" name="Picture 4">
            <a:extLst>
              <a:ext uri="{FF2B5EF4-FFF2-40B4-BE49-F238E27FC236}">
                <a16:creationId xmlns:a16="http://schemas.microsoft.com/office/drawing/2014/main" id="{52C59CD8-D565-0B23-CBF9-46063FC84BF8}"/>
              </a:ext>
            </a:extLst>
          </p:cNvPr>
          <p:cNvPicPr>
            <a:picLocks noChangeAspect="1"/>
          </p:cNvPicPr>
          <p:nvPr/>
        </p:nvPicPr>
        <p:blipFill>
          <a:blip r:embed="rId2"/>
          <a:stretch>
            <a:fillRect/>
          </a:stretch>
        </p:blipFill>
        <p:spPr>
          <a:xfrm>
            <a:off x="6503342" y="2098619"/>
            <a:ext cx="4329729" cy="3204820"/>
          </a:xfrm>
          <a:prstGeom prst="rect">
            <a:avLst/>
          </a:prstGeom>
        </p:spPr>
      </p:pic>
    </p:spTree>
    <p:extLst>
      <p:ext uri="{BB962C8B-B14F-4D97-AF65-F5344CB8AC3E}">
        <p14:creationId xmlns:p14="http://schemas.microsoft.com/office/powerpoint/2010/main" val="192942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150AE-8634-C424-4247-D3431D153B7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EBA983-68D1-5DB5-211C-FD2CBAAB3C19}"/>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C35B91A2-2B63-93F8-D903-AB961E188CCD}"/>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17</a:t>
            </a:fld>
            <a:endParaRPr lang="en-US" dirty="0">
              <a:solidFill>
                <a:srgbClr val="FFFFFF"/>
              </a:solidFill>
            </a:endParaRPr>
          </a:p>
        </p:txBody>
      </p:sp>
      <p:sp>
        <p:nvSpPr>
          <p:cNvPr id="13" name="TextBox 12">
            <a:extLst>
              <a:ext uri="{FF2B5EF4-FFF2-40B4-BE49-F238E27FC236}">
                <a16:creationId xmlns:a16="http://schemas.microsoft.com/office/drawing/2014/main" id="{491DF49C-FDC8-F0D2-182D-C002E95D7C22}"/>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Linear Networks Examples</a:t>
            </a:r>
          </a:p>
        </p:txBody>
      </p:sp>
      <p:sp>
        <p:nvSpPr>
          <p:cNvPr id="14" name="TextBox 13">
            <a:extLst>
              <a:ext uri="{FF2B5EF4-FFF2-40B4-BE49-F238E27FC236}">
                <a16:creationId xmlns:a16="http://schemas.microsoft.com/office/drawing/2014/main" id="{B9D0384B-8808-0BFF-B0E8-7C67272C6D0F}"/>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3" name="TextBox 2">
            <a:extLst>
              <a:ext uri="{FF2B5EF4-FFF2-40B4-BE49-F238E27FC236}">
                <a16:creationId xmlns:a16="http://schemas.microsoft.com/office/drawing/2014/main" id="{D5DD97C6-F9FA-E402-159A-4A1DA898248E}"/>
              </a:ext>
            </a:extLst>
          </p:cNvPr>
          <p:cNvSpPr txBox="1"/>
          <p:nvPr/>
        </p:nvSpPr>
        <p:spPr>
          <a:xfrm>
            <a:off x="966481" y="2207978"/>
            <a:ext cx="5129519" cy="2954655"/>
          </a:xfrm>
          <a:prstGeom prst="rect">
            <a:avLst/>
          </a:prstGeom>
          <a:noFill/>
        </p:spPr>
        <p:txBody>
          <a:bodyPr wrap="square" rtlCol="0">
            <a:spAutoFit/>
          </a:bodyPr>
          <a:lstStyle/>
          <a:p>
            <a:r>
              <a:rPr lang="en-US" sz="2400" dirty="0">
                <a:solidFill>
                  <a:schemeClr val="bg1"/>
                </a:solidFill>
                <a:latin typeface="Gentona Light" panose="020B0604020202020204" charset="0"/>
              </a:rPr>
              <a:t>#Linear Boolean Network Example 2 </a:t>
            </a:r>
          </a:p>
          <a:p>
            <a:r>
              <a:rPr lang="en-US" sz="2400" dirty="0">
                <a:solidFill>
                  <a:schemeClr val="bg1"/>
                </a:solidFill>
                <a:latin typeface="Gentona Light" panose="020B0604020202020204" charset="0"/>
              </a:rPr>
              <a:t>NUMBER OF VARIABLES: 4</a:t>
            </a:r>
          </a:p>
          <a:p>
            <a:r>
              <a:rPr lang="en-US" sz="2400" dirty="0">
                <a:solidFill>
                  <a:schemeClr val="bg1"/>
                </a:solidFill>
                <a:latin typeface="Gentona Light" panose="020B0604020202020204" charset="0"/>
              </a:rPr>
              <a:t>NUMBER OF STATES :   2</a:t>
            </a:r>
          </a:p>
          <a:p>
            <a:r>
              <a:rPr lang="en-US" sz="2400" dirty="0">
                <a:solidFill>
                  <a:schemeClr val="bg1"/>
                </a:solidFill>
                <a:latin typeface="Gentona Light" panose="020B0604020202020204" charset="0"/>
              </a:rPr>
              <a:t>A  = 0</a:t>
            </a:r>
          </a:p>
          <a:p>
            <a:r>
              <a:rPr lang="en-US" sz="2400" dirty="0">
                <a:solidFill>
                  <a:schemeClr val="bg1"/>
                </a:solidFill>
                <a:latin typeface="Gentona Light" panose="020B0604020202020204" charset="0"/>
              </a:rPr>
              <a:t>B  = A</a:t>
            </a:r>
          </a:p>
          <a:p>
            <a:r>
              <a:rPr lang="en-US" sz="2400" dirty="0">
                <a:solidFill>
                  <a:schemeClr val="bg1"/>
                </a:solidFill>
                <a:latin typeface="Gentona Light" panose="020B0604020202020204" charset="0"/>
              </a:rPr>
              <a:t>C  = D</a:t>
            </a:r>
          </a:p>
          <a:p>
            <a:r>
              <a:rPr lang="en-US" sz="2400" dirty="0">
                <a:solidFill>
                  <a:schemeClr val="bg1"/>
                </a:solidFill>
                <a:latin typeface="Gentona Light" panose="020B0604020202020204" charset="0"/>
              </a:rPr>
              <a:t>D  = C</a:t>
            </a:r>
          </a:p>
          <a:p>
            <a:endParaRPr lang="en-US" dirty="0">
              <a:latin typeface="Gentona Light" panose="020B0604020202020204" charset="0"/>
            </a:endParaRPr>
          </a:p>
        </p:txBody>
      </p:sp>
      <p:pic>
        <p:nvPicPr>
          <p:cNvPr id="5" name="Picture 4">
            <a:extLst>
              <a:ext uri="{FF2B5EF4-FFF2-40B4-BE49-F238E27FC236}">
                <a16:creationId xmlns:a16="http://schemas.microsoft.com/office/drawing/2014/main" id="{CBE59FBF-7D82-284D-D859-80E2A6DBF7BE}"/>
              </a:ext>
            </a:extLst>
          </p:cNvPr>
          <p:cNvPicPr>
            <a:picLocks noChangeAspect="1"/>
          </p:cNvPicPr>
          <p:nvPr/>
        </p:nvPicPr>
        <p:blipFill>
          <a:blip r:embed="rId2"/>
          <a:stretch>
            <a:fillRect/>
          </a:stretch>
        </p:blipFill>
        <p:spPr>
          <a:xfrm>
            <a:off x="6824433" y="2065255"/>
            <a:ext cx="4401086" cy="3240100"/>
          </a:xfrm>
          <a:prstGeom prst="rect">
            <a:avLst/>
          </a:prstGeom>
        </p:spPr>
      </p:pic>
    </p:spTree>
    <p:extLst>
      <p:ext uri="{BB962C8B-B14F-4D97-AF65-F5344CB8AC3E}">
        <p14:creationId xmlns:p14="http://schemas.microsoft.com/office/powerpoint/2010/main" val="8478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C1E56-F18B-BD27-138E-145C5642951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5389B82-27D1-C9D0-DC58-E40AF00FB8DE}"/>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2257518-EDB8-178D-60E4-48853F521C23}"/>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18</a:t>
            </a:fld>
            <a:endParaRPr lang="en-US" dirty="0">
              <a:solidFill>
                <a:srgbClr val="FFFFFF"/>
              </a:solidFill>
            </a:endParaRPr>
          </a:p>
        </p:txBody>
      </p:sp>
      <p:sp>
        <p:nvSpPr>
          <p:cNvPr id="13" name="TextBox 12">
            <a:extLst>
              <a:ext uri="{FF2B5EF4-FFF2-40B4-BE49-F238E27FC236}">
                <a16:creationId xmlns:a16="http://schemas.microsoft.com/office/drawing/2014/main" id="{A4A44D5B-03B5-86FD-F01F-14D05715FC85}"/>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Linear Networks Examples</a:t>
            </a:r>
          </a:p>
        </p:txBody>
      </p:sp>
      <p:sp>
        <p:nvSpPr>
          <p:cNvPr id="14" name="TextBox 13">
            <a:extLst>
              <a:ext uri="{FF2B5EF4-FFF2-40B4-BE49-F238E27FC236}">
                <a16:creationId xmlns:a16="http://schemas.microsoft.com/office/drawing/2014/main" id="{6470E987-9A68-9C82-F61E-7B4D0D114BF5}"/>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pic>
        <p:nvPicPr>
          <p:cNvPr id="6" name="Picture 5">
            <a:extLst>
              <a:ext uri="{FF2B5EF4-FFF2-40B4-BE49-F238E27FC236}">
                <a16:creationId xmlns:a16="http://schemas.microsoft.com/office/drawing/2014/main" id="{45042AC2-3577-281E-ABF5-27A0B95CCF2F}"/>
              </a:ext>
            </a:extLst>
          </p:cNvPr>
          <p:cNvPicPr>
            <a:picLocks noChangeAspect="1"/>
          </p:cNvPicPr>
          <p:nvPr/>
        </p:nvPicPr>
        <p:blipFill>
          <a:blip r:embed="rId3"/>
          <a:stretch>
            <a:fillRect/>
          </a:stretch>
        </p:blipFill>
        <p:spPr>
          <a:xfrm>
            <a:off x="6878527" y="2294331"/>
            <a:ext cx="4401086" cy="3240100"/>
          </a:xfrm>
          <a:prstGeom prst="rect">
            <a:avLst/>
          </a:prstGeom>
        </p:spPr>
      </p:pic>
      <p:pic>
        <p:nvPicPr>
          <p:cNvPr id="8" name="Picture 7">
            <a:extLst>
              <a:ext uri="{FF2B5EF4-FFF2-40B4-BE49-F238E27FC236}">
                <a16:creationId xmlns:a16="http://schemas.microsoft.com/office/drawing/2014/main" id="{62E580DF-578A-9D6C-6A1D-6A697271032F}"/>
              </a:ext>
            </a:extLst>
          </p:cNvPr>
          <p:cNvPicPr>
            <a:picLocks noChangeAspect="1"/>
          </p:cNvPicPr>
          <p:nvPr/>
        </p:nvPicPr>
        <p:blipFill>
          <a:blip r:embed="rId4"/>
          <a:stretch>
            <a:fillRect/>
          </a:stretch>
        </p:blipFill>
        <p:spPr>
          <a:xfrm>
            <a:off x="1213587" y="2294331"/>
            <a:ext cx="4329729" cy="3204820"/>
          </a:xfrm>
          <a:prstGeom prst="rect">
            <a:avLst/>
          </a:prstGeom>
        </p:spPr>
      </p:pic>
      <p:sp>
        <p:nvSpPr>
          <p:cNvPr id="10" name="TextBox 9">
            <a:extLst>
              <a:ext uri="{FF2B5EF4-FFF2-40B4-BE49-F238E27FC236}">
                <a16:creationId xmlns:a16="http://schemas.microsoft.com/office/drawing/2014/main" id="{E5124D3A-6E78-3995-087C-C870F6146C00}"/>
              </a:ext>
            </a:extLst>
          </p:cNvPr>
          <p:cNvSpPr txBox="1"/>
          <p:nvPr/>
        </p:nvSpPr>
        <p:spPr>
          <a:xfrm>
            <a:off x="1147664" y="5499151"/>
            <a:ext cx="4395651" cy="461665"/>
          </a:xfrm>
          <a:prstGeom prst="rect">
            <a:avLst/>
          </a:prstGeom>
          <a:noFill/>
        </p:spPr>
        <p:txBody>
          <a:bodyPr wrap="square" rtlCol="0">
            <a:spAutoFit/>
          </a:bodyPr>
          <a:lstStyle/>
          <a:p>
            <a:r>
              <a:rPr lang="en-US" sz="2400" dirty="0">
                <a:solidFill>
                  <a:schemeClr val="bg1"/>
                </a:solidFill>
                <a:latin typeface="Gentona Light" panose="020B0604020202020204" charset="0"/>
              </a:rPr>
              <a:t>State space of example 1</a:t>
            </a:r>
          </a:p>
        </p:txBody>
      </p:sp>
      <p:sp>
        <p:nvSpPr>
          <p:cNvPr id="11" name="TextBox 10">
            <a:extLst>
              <a:ext uri="{FF2B5EF4-FFF2-40B4-BE49-F238E27FC236}">
                <a16:creationId xmlns:a16="http://schemas.microsoft.com/office/drawing/2014/main" id="{562035CA-2ECE-6AC0-9E8A-57E5D9D19582}"/>
              </a:ext>
            </a:extLst>
          </p:cNvPr>
          <p:cNvSpPr txBox="1"/>
          <p:nvPr/>
        </p:nvSpPr>
        <p:spPr>
          <a:xfrm>
            <a:off x="6836227" y="5563656"/>
            <a:ext cx="4443385" cy="461665"/>
          </a:xfrm>
          <a:prstGeom prst="rect">
            <a:avLst/>
          </a:prstGeom>
          <a:noFill/>
        </p:spPr>
        <p:txBody>
          <a:bodyPr wrap="square" rtlCol="0">
            <a:spAutoFit/>
          </a:bodyPr>
          <a:lstStyle/>
          <a:p>
            <a:r>
              <a:rPr lang="en-US" sz="2400" dirty="0">
                <a:solidFill>
                  <a:schemeClr val="bg1"/>
                </a:solidFill>
                <a:latin typeface="Gentona Light" panose="020B0604020202020204" charset="0"/>
              </a:rPr>
              <a:t>State space of example 2</a:t>
            </a:r>
          </a:p>
        </p:txBody>
      </p:sp>
    </p:spTree>
    <p:extLst>
      <p:ext uri="{BB962C8B-B14F-4D97-AF65-F5344CB8AC3E}">
        <p14:creationId xmlns:p14="http://schemas.microsoft.com/office/powerpoint/2010/main" val="340237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E5800-F64F-36CF-D020-F0470CF4B29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80D6791-F086-079A-90E1-5CF7F775910A}"/>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69B083AB-36F9-4D0E-7A33-BE59649242FE}"/>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19</a:t>
            </a:fld>
            <a:endParaRPr lang="en-US" dirty="0">
              <a:solidFill>
                <a:srgbClr val="FFFFFF"/>
              </a:solidFill>
            </a:endParaRPr>
          </a:p>
        </p:txBody>
      </p:sp>
      <p:sp>
        <p:nvSpPr>
          <p:cNvPr id="13" name="TextBox 12">
            <a:extLst>
              <a:ext uri="{FF2B5EF4-FFF2-40B4-BE49-F238E27FC236}">
                <a16:creationId xmlns:a16="http://schemas.microsoft.com/office/drawing/2014/main" id="{052A5A06-F1CF-61FF-4EC1-3854B4C9F950}"/>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Strongly connected components</a:t>
            </a:r>
          </a:p>
        </p:txBody>
      </p:sp>
      <p:sp>
        <p:nvSpPr>
          <p:cNvPr id="14" name="TextBox 13">
            <a:extLst>
              <a:ext uri="{FF2B5EF4-FFF2-40B4-BE49-F238E27FC236}">
                <a16:creationId xmlns:a16="http://schemas.microsoft.com/office/drawing/2014/main" id="{C2A51351-5B61-D385-1511-6321CE031406}"/>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4AE36214-4EC6-8195-88F7-664B6308F2B5}"/>
              </a:ext>
            </a:extLst>
          </p:cNvPr>
          <p:cNvSpPr txBox="1"/>
          <p:nvPr/>
        </p:nvSpPr>
        <p:spPr>
          <a:xfrm>
            <a:off x="870065" y="2180061"/>
            <a:ext cx="4026400" cy="4431983"/>
          </a:xfrm>
          <a:prstGeom prst="rect">
            <a:avLst/>
          </a:prstGeom>
          <a:noFill/>
        </p:spPr>
        <p:txBody>
          <a:bodyPr wrap="square" rtlCol="0">
            <a:spAutoFit/>
          </a:bodyPr>
          <a:lstStyle/>
          <a:p>
            <a:r>
              <a:rPr lang="en-US" sz="2400" dirty="0">
                <a:solidFill>
                  <a:schemeClr val="bg1"/>
                </a:solidFill>
                <a:latin typeface="Gentona Light" panose="020B0604020202020204" charset="0"/>
              </a:rPr>
              <a:t>A strongly connected component is the maximal subgraph such that there is a directed path from every vertex in the subgraph to every other vertex.</a:t>
            </a:r>
          </a:p>
          <a:p>
            <a:endParaRPr lang="en-US" sz="2400" dirty="0">
              <a:solidFill>
                <a:schemeClr val="bg1"/>
              </a:solidFill>
              <a:latin typeface="Gentona Light" panose="020B0604020202020204" charset="0"/>
            </a:endParaRPr>
          </a:p>
          <a:p>
            <a:r>
              <a:rPr lang="en-US" sz="2400" dirty="0">
                <a:solidFill>
                  <a:schemeClr val="bg1"/>
                </a:solidFill>
                <a:latin typeface="Gentona Light" panose="020B0604020202020204" charset="0"/>
              </a:rPr>
              <a:t>Given any wiring diagram, we can construct a DAG of strongly connected component.</a:t>
            </a:r>
          </a:p>
          <a:p>
            <a:endParaRPr lang="en-US" dirty="0">
              <a:latin typeface="Gentona Light" panose="020B0604020202020204" charset="0"/>
            </a:endParaRPr>
          </a:p>
        </p:txBody>
      </p:sp>
      <p:pic>
        <p:nvPicPr>
          <p:cNvPr id="5" name="Picture 4">
            <a:extLst>
              <a:ext uri="{FF2B5EF4-FFF2-40B4-BE49-F238E27FC236}">
                <a16:creationId xmlns:a16="http://schemas.microsoft.com/office/drawing/2014/main" id="{91D3E531-6B05-E6A8-43D8-FBE1F8C076EC}"/>
              </a:ext>
            </a:extLst>
          </p:cNvPr>
          <p:cNvPicPr>
            <a:picLocks noChangeAspect="1"/>
          </p:cNvPicPr>
          <p:nvPr/>
        </p:nvPicPr>
        <p:blipFill>
          <a:blip r:embed="rId2"/>
          <a:stretch>
            <a:fillRect/>
          </a:stretch>
        </p:blipFill>
        <p:spPr>
          <a:xfrm>
            <a:off x="5478386" y="2180061"/>
            <a:ext cx="6594472" cy="2920180"/>
          </a:xfrm>
          <a:prstGeom prst="rect">
            <a:avLst/>
          </a:prstGeom>
        </p:spPr>
      </p:pic>
    </p:spTree>
    <p:extLst>
      <p:ext uri="{BB962C8B-B14F-4D97-AF65-F5344CB8AC3E}">
        <p14:creationId xmlns:p14="http://schemas.microsoft.com/office/powerpoint/2010/main" val="37022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224CA3-858F-5DEF-1FAF-26BA762B4886}"/>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9C8AD55A-2A40-FD40-887B-1CFF4147A519}"/>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a:t>
            </a:fld>
            <a:endParaRPr lang="en-US" dirty="0">
              <a:solidFill>
                <a:srgbClr val="FFFFFF"/>
              </a:solidFill>
            </a:endParaRPr>
          </a:p>
        </p:txBody>
      </p:sp>
      <p:sp>
        <p:nvSpPr>
          <p:cNvPr id="13" name="TextBox 12">
            <a:extLst>
              <a:ext uri="{FF2B5EF4-FFF2-40B4-BE49-F238E27FC236}">
                <a16:creationId xmlns:a16="http://schemas.microsoft.com/office/drawing/2014/main" id="{A4DDB715-6726-7366-E125-D4660EE2A1A6}"/>
              </a:ext>
            </a:extLst>
          </p:cNvPr>
          <p:cNvSpPr txBox="1"/>
          <p:nvPr/>
        </p:nvSpPr>
        <p:spPr>
          <a:xfrm>
            <a:off x="822959" y="720794"/>
            <a:ext cx="4813069" cy="830997"/>
          </a:xfrm>
          <a:prstGeom prst="rect">
            <a:avLst/>
          </a:prstGeom>
          <a:noFill/>
        </p:spPr>
        <p:txBody>
          <a:bodyPr wrap="square" rtlCol="0">
            <a:spAutoFit/>
          </a:bodyPr>
          <a:lstStyle/>
          <a:p>
            <a:r>
              <a:rPr lang="en-US" sz="4800" dirty="0">
                <a:solidFill>
                  <a:schemeClr val="bg1"/>
                </a:solidFill>
                <a:latin typeface="Gentona Light" panose="020B0604020202020204" charset="0"/>
              </a:rPr>
              <a:t>Definition 1:</a:t>
            </a:r>
          </a:p>
        </p:txBody>
      </p:sp>
      <p:sp>
        <p:nvSpPr>
          <p:cNvPr id="14" name="TextBox 13">
            <a:extLst>
              <a:ext uri="{FF2B5EF4-FFF2-40B4-BE49-F238E27FC236}">
                <a16:creationId xmlns:a16="http://schemas.microsoft.com/office/drawing/2014/main" id="{7F93DD1E-A96B-DAD8-5EE2-9265DEFA559C}"/>
              </a:ext>
            </a:extLst>
          </p:cNvPr>
          <p:cNvSpPr txBox="1"/>
          <p:nvPr/>
        </p:nvSpPr>
        <p:spPr>
          <a:xfrm>
            <a:off x="822958" y="1571105"/>
            <a:ext cx="9052561" cy="830997"/>
          </a:xfrm>
          <a:prstGeom prst="rect">
            <a:avLst/>
          </a:prstGeom>
          <a:noFill/>
        </p:spPr>
        <p:txBody>
          <a:bodyPr wrap="square" rtlCol="0">
            <a:spAutoFit/>
          </a:bodyPr>
          <a:lstStyle/>
          <a:p>
            <a:r>
              <a:rPr lang="en-US" sz="2400" dirty="0">
                <a:solidFill>
                  <a:schemeClr val="bg1"/>
                </a:solidFill>
                <a:latin typeface="Gentona Light" panose="020B0604020202020204" charset="0"/>
              </a:rPr>
              <a:t>A Boolean network (synchronous) is a circuit with n input and n outputs where the outputs at T=t are the input at T=t+1</a:t>
            </a:r>
            <a:endParaRPr lang="en-US" sz="2400" dirty="0">
              <a:latin typeface="Gentona Light" panose="020B0604020202020204" charset="0"/>
            </a:endParaRPr>
          </a:p>
        </p:txBody>
      </p:sp>
      <p:sp>
        <p:nvSpPr>
          <p:cNvPr id="15" name="TextBox 14">
            <a:extLst>
              <a:ext uri="{FF2B5EF4-FFF2-40B4-BE49-F238E27FC236}">
                <a16:creationId xmlns:a16="http://schemas.microsoft.com/office/drawing/2014/main" id="{026A5850-124E-F60A-60A3-489E0EF09838}"/>
              </a:ext>
            </a:extLst>
          </p:cNvPr>
          <p:cNvSpPr txBox="1"/>
          <p:nvPr/>
        </p:nvSpPr>
        <p:spPr>
          <a:xfrm>
            <a:off x="831272" y="2759391"/>
            <a:ext cx="2103120" cy="461665"/>
          </a:xfrm>
          <a:prstGeom prst="rect">
            <a:avLst/>
          </a:prstGeom>
          <a:noFill/>
        </p:spPr>
        <p:txBody>
          <a:bodyPr wrap="square" rtlCol="0">
            <a:spAutoFit/>
          </a:bodyPr>
          <a:lstStyle/>
          <a:p>
            <a:r>
              <a:rPr lang="en-US" sz="2400" dirty="0">
                <a:solidFill>
                  <a:schemeClr val="bg1"/>
                </a:solidFill>
                <a:latin typeface="Gentona Light" panose="020B0604020202020204" charset="0"/>
              </a:rPr>
              <a:t>Example:</a:t>
            </a:r>
          </a:p>
        </p:txBody>
      </p:sp>
      <p:pic>
        <p:nvPicPr>
          <p:cNvPr id="20" name="Picture 19">
            <a:extLst>
              <a:ext uri="{FF2B5EF4-FFF2-40B4-BE49-F238E27FC236}">
                <a16:creationId xmlns:a16="http://schemas.microsoft.com/office/drawing/2014/main" id="{3A2A5CBD-2C96-DAAB-3117-0892C93C4EE8}"/>
              </a:ext>
            </a:extLst>
          </p:cNvPr>
          <p:cNvPicPr>
            <a:picLocks noChangeAspect="1"/>
          </p:cNvPicPr>
          <p:nvPr/>
        </p:nvPicPr>
        <p:blipFill>
          <a:blip r:embed="rId2"/>
          <a:stretch>
            <a:fillRect/>
          </a:stretch>
        </p:blipFill>
        <p:spPr>
          <a:xfrm>
            <a:off x="3744577" y="2759391"/>
            <a:ext cx="5677692" cy="3734321"/>
          </a:xfrm>
          <a:prstGeom prst="rect">
            <a:avLst/>
          </a:prstGeom>
        </p:spPr>
      </p:pic>
    </p:spTree>
    <p:extLst>
      <p:ext uri="{BB962C8B-B14F-4D97-AF65-F5344CB8AC3E}">
        <p14:creationId xmlns:p14="http://schemas.microsoft.com/office/powerpoint/2010/main" val="270569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FDEF2-792B-311B-9C29-613DC78EF16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C6CBD52-CD24-9C10-B3B1-C1B40BBE740D}"/>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7154B5C8-FC2C-C88A-1603-AF2D51279ADB}"/>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20</a:t>
            </a:fld>
            <a:endParaRPr lang="en-US" dirty="0">
              <a:solidFill>
                <a:srgbClr val="FFFFFF"/>
              </a:solidFill>
            </a:endParaRPr>
          </a:p>
        </p:txBody>
      </p:sp>
      <p:sp>
        <p:nvSpPr>
          <p:cNvPr id="13" name="TextBox 12">
            <a:extLst>
              <a:ext uri="{FF2B5EF4-FFF2-40B4-BE49-F238E27FC236}">
                <a16:creationId xmlns:a16="http://schemas.microsoft.com/office/drawing/2014/main" id="{2698CB3D-7302-5703-3801-BC060115ABD0}"/>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Loop Number</a:t>
            </a:r>
          </a:p>
        </p:txBody>
      </p:sp>
      <p:sp>
        <p:nvSpPr>
          <p:cNvPr id="14" name="TextBox 13">
            <a:extLst>
              <a:ext uri="{FF2B5EF4-FFF2-40B4-BE49-F238E27FC236}">
                <a16:creationId xmlns:a16="http://schemas.microsoft.com/office/drawing/2014/main" id="{BBE17F56-7AF3-000C-59DE-698B3D635B77}"/>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803EB01E-FCA5-B7ED-7E00-3C2E5CFDC29F}"/>
              </a:ext>
            </a:extLst>
          </p:cNvPr>
          <p:cNvSpPr txBox="1"/>
          <p:nvPr/>
        </p:nvSpPr>
        <p:spPr>
          <a:xfrm>
            <a:off x="870065" y="2180061"/>
            <a:ext cx="10905168" cy="1107996"/>
          </a:xfrm>
          <a:prstGeom prst="rect">
            <a:avLst/>
          </a:prstGeom>
          <a:noFill/>
        </p:spPr>
        <p:txBody>
          <a:bodyPr wrap="square" rtlCol="0">
            <a:spAutoFit/>
          </a:bodyPr>
          <a:lstStyle/>
          <a:p>
            <a:r>
              <a:rPr lang="en-US" sz="2400" dirty="0">
                <a:solidFill>
                  <a:schemeClr val="bg1"/>
                </a:solidFill>
                <a:latin typeface="Gentona Light" panose="020B0604020202020204" charset="0"/>
              </a:rPr>
              <a:t>The loop number of a strongly connected graph is the greatest common</a:t>
            </a:r>
          </a:p>
          <a:p>
            <a:r>
              <a:rPr lang="en-US" sz="2400" dirty="0">
                <a:solidFill>
                  <a:schemeClr val="bg1"/>
                </a:solidFill>
                <a:latin typeface="Gentona Light" panose="020B0604020202020204" charset="0"/>
              </a:rPr>
              <a:t>divisor of the lengths of its simple (no repeated vertices) directed cycles.</a:t>
            </a:r>
          </a:p>
          <a:p>
            <a:endParaRPr lang="en-US" dirty="0">
              <a:latin typeface="Gentona Light" panose="020B0604020202020204" charset="0"/>
            </a:endParaRPr>
          </a:p>
        </p:txBody>
      </p:sp>
      <p:pic>
        <p:nvPicPr>
          <p:cNvPr id="5" name="Picture 4">
            <a:extLst>
              <a:ext uri="{FF2B5EF4-FFF2-40B4-BE49-F238E27FC236}">
                <a16:creationId xmlns:a16="http://schemas.microsoft.com/office/drawing/2014/main" id="{EA83DF87-9154-67A4-CDA7-444F0459F78F}"/>
              </a:ext>
            </a:extLst>
          </p:cNvPr>
          <p:cNvPicPr>
            <a:picLocks noChangeAspect="1"/>
          </p:cNvPicPr>
          <p:nvPr/>
        </p:nvPicPr>
        <p:blipFill>
          <a:blip r:embed="rId2"/>
          <a:stretch>
            <a:fillRect/>
          </a:stretch>
        </p:blipFill>
        <p:spPr>
          <a:xfrm>
            <a:off x="6096000" y="3146771"/>
            <a:ext cx="3841864" cy="2886273"/>
          </a:xfrm>
          <a:prstGeom prst="rect">
            <a:avLst/>
          </a:prstGeom>
        </p:spPr>
      </p:pic>
      <p:sp>
        <p:nvSpPr>
          <p:cNvPr id="6" name="TextBox 5">
            <a:extLst>
              <a:ext uri="{FF2B5EF4-FFF2-40B4-BE49-F238E27FC236}">
                <a16:creationId xmlns:a16="http://schemas.microsoft.com/office/drawing/2014/main" id="{112A9836-2B9A-DD78-3162-798A8C113A09}"/>
              </a:ext>
            </a:extLst>
          </p:cNvPr>
          <p:cNvSpPr txBox="1"/>
          <p:nvPr/>
        </p:nvSpPr>
        <p:spPr>
          <a:xfrm>
            <a:off x="973394" y="3399481"/>
            <a:ext cx="2399071" cy="461665"/>
          </a:xfrm>
          <a:prstGeom prst="rect">
            <a:avLst/>
          </a:prstGeom>
          <a:noFill/>
        </p:spPr>
        <p:txBody>
          <a:bodyPr wrap="square" rtlCol="0">
            <a:spAutoFit/>
          </a:bodyPr>
          <a:lstStyle/>
          <a:p>
            <a:r>
              <a:rPr lang="en-US" sz="2400" dirty="0">
                <a:solidFill>
                  <a:schemeClr val="bg1"/>
                </a:solidFill>
                <a:latin typeface="Gentona Light" panose="020B0604020202020204" charset="0"/>
              </a:rPr>
              <a:t>Example:</a:t>
            </a:r>
          </a:p>
        </p:txBody>
      </p:sp>
      <p:sp>
        <p:nvSpPr>
          <p:cNvPr id="7" name="TextBox 6">
            <a:extLst>
              <a:ext uri="{FF2B5EF4-FFF2-40B4-BE49-F238E27FC236}">
                <a16:creationId xmlns:a16="http://schemas.microsoft.com/office/drawing/2014/main" id="{906BB46C-1326-813D-9969-9DA1FB920897}"/>
              </a:ext>
            </a:extLst>
          </p:cNvPr>
          <p:cNvSpPr txBox="1"/>
          <p:nvPr/>
        </p:nvSpPr>
        <p:spPr>
          <a:xfrm>
            <a:off x="6096000" y="6070648"/>
            <a:ext cx="3841863" cy="461665"/>
          </a:xfrm>
          <a:prstGeom prst="rect">
            <a:avLst/>
          </a:prstGeom>
          <a:noFill/>
        </p:spPr>
        <p:txBody>
          <a:bodyPr wrap="square" rtlCol="0">
            <a:spAutoFit/>
          </a:bodyPr>
          <a:lstStyle/>
          <a:p>
            <a:r>
              <a:rPr lang="en-US" sz="2400" dirty="0">
                <a:solidFill>
                  <a:schemeClr val="bg1"/>
                </a:solidFill>
                <a:latin typeface="Gentona" panose="020B0604020202020204" charset="0"/>
                <a:cs typeface="Gentona" panose="020B0604020202020204" charset="0"/>
              </a:rPr>
              <a:t>Graph with loop number 2</a:t>
            </a:r>
          </a:p>
        </p:txBody>
      </p:sp>
    </p:spTree>
    <p:extLst>
      <p:ext uri="{BB962C8B-B14F-4D97-AF65-F5344CB8AC3E}">
        <p14:creationId xmlns:p14="http://schemas.microsoft.com/office/powerpoint/2010/main" val="22740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6ACF-940A-5344-9E17-5F491C4930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ACEC61-47EB-0A93-5FB3-291DC2B2227F}"/>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ACE52C52-3C8E-B37C-3B7E-82BF64773EB4}"/>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21</a:t>
            </a:fld>
            <a:endParaRPr lang="en-US" dirty="0">
              <a:solidFill>
                <a:srgbClr val="FFFFFF"/>
              </a:solidFill>
            </a:endParaRPr>
          </a:p>
        </p:txBody>
      </p:sp>
      <p:sp>
        <p:nvSpPr>
          <p:cNvPr id="13" name="TextBox 12">
            <a:extLst>
              <a:ext uri="{FF2B5EF4-FFF2-40B4-BE49-F238E27FC236}">
                <a16:creationId xmlns:a16="http://schemas.microsoft.com/office/drawing/2014/main" id="{CCBE7F80-EE49-E3AB-C5D9-47781DBB5997}"/>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Conjunctive Networks</a:t>
            </a:r>
          </a:p>
        </p:txBody>
      </p:sp>
      <p:sp>
        <p:nvSpPr>
          <p:cNvPr id="14" name="TextBox 13">
            <a:extLst>
              <a:ext uri="{FF2B5EF4-FFF2-40B4-BE49-F238E27FC236}">
                <a16:creationId xmlns:a16="http://schemas.microsoft.com/office/drawing/2014/main" id="{C8C2A262-9A03-5E54-10ED-0FF05E53219E}"/>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726430D5-E3E6-0679-2180-AA9D2D9BCD74}"/>
              </a:ext>
            </a:extLst>
          </p:cNvPr>
          <p:cNvSpPr txBox="1"/>
          <p:nvPr/>
        </p:nvSpPr>
        <p:spPr>
          <a:xfrm>
            <a:off x="870065" y="2180061"/>
            <a:ext cx="10905168" cy="406265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Conjunctive networks are Boolean Networks where all updates only use AND gates.</a:t>
            </a:r>
          </a:p>
          <a:p>
            <a:pPr marL="342900" indent="-342900">
              <a:buFont typeface="Arial" panose="020B0604020202020204" pitchFamily="34" charset="0"/>
              <a:buChar char="•"/>
            </a:pPr>
            <a:r>
              <a:rPr lang="en-US" sz="2400" dirty="0">
                <a:solidFill>
                  <a:schemeClr val="bg1"/>
                </a:solidFill>
                <a:latin typeface="Gentona Light" panose="020B0604020202020204" charset="0"/>
              </a:rPr>
              <a:t>A conjunctive network is completely determined by its wiring diagram</a:t>
            </a:r>
          </a:p>
          <a:p>
            <a:endParaRPr lang="en-US" sz="2400" dirty="0">
              <a:solidFill>
                <a:schemeClr val="bg1"/>
              </a:solidFill>
              <a:latin typeface="Gentona Light" panose="020B0604020202020204" charset="0"/>
            </a:endParaRPr>
          </a:p>
          <a:p>
            <a:r>
              <a:rPr lang="en-US" sz="2400" dirty="0">
                <a:solidFill>
                  <a:schemeClr val="bg1"/>
                </a:solidFill>
                <a:latin typeface="Gentona Light" panose="020B0604020202020204" charset="0"/>
              </a:rPr>
              <a:t>Theorem :  Given a strongly connected conjunctive network on n nodes, the number of attractors and their lengths is completely determined by the loop number of the network. Furthermore, the height is O(n</a:t>
            </a:r>
            <a:r>
              <a:rPr lang="en-US" sz="2400" baseline="30000" dirty="0">
                <a:solidFill>
                  <a:schemeClr val="bg1"/>
                </a:solidFill>
                <a:latin typeface="Gentona Light" panose="020B0604020202020204" charset="0"/>
              </a:rPr>
              <a:t>2</a:t>
            </a:r>
            <a:r>
              <a:rPr lang="en-US" sz="2400" dirty="0">
                <a:solidFill>
                  <a:schemeClr val="bg1"/>
                </a:solidFill>
                <a:latin typeface="Gentona Light" panose="020B0604020202020204" charset="0"/>
              </a:rPr>
              <a:t>).</a:t>
            </a:r>
          </a:p>
          <a:p>
            <a:r>
              <a:rPr lang="en-US" sz="2400" dirty="0">
                <a:solidFill>
                  <a:schemeClr val="bg1"/>
                </a:solidFill>
                <a:latin typeface="Gentona Light" panose="020B0604020202020204" charset="0"/>
              </a:rPr>
              <a:t>(see Jarrah AS, </a:t>
            </a:r>
            <a:r>
              <a:rPr lang="en-US" sz="2400" dirty="0" err="1">
                <a:solidFill>
                  <a:schemeClr val="bg1"/>
                </a:solidFill>
                <a:latin typeface="Gentona Light" panose="020B0604020202020204" charset="0"/>
              </a:rPr>
              <a:t>Laubenbacher</a:t>
            </a:r>
            <a:r>
              <a:rPr lang="en-US" sz="2400" dirty="0">
                <a:solidFill>
                  <a:schemeClr val="bg1"/>
                </a:solidFill>
                <a:latin typeface="Gentona Light" panose="020B0604020202020204" charset="0"/>
              </a:rPr>
              <a:t> R, Veliz-Cuba A. The dynamics of conjunctive and disjunctive Boolean network models.) </a:t>
            </a:r>
          </a:p>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endParaRPr lang="en-US" dirty="0">
              <a:latin typeface="Gentona Light" panose="020B0604020202020204" charset="0"/>
            </a:endParaRPr>
          </a:p>
        </p:txBody>
      </p:sp>
    </p:spTree>
    <p:extLst>
      <p:ext uri="{BB962C8B-B14F-4D97-AF65-F5344CB8AC3E}">
        <p14:creationId xmlns:p14="http://schemas.microsoft.com/office/powerpoint/2010/main" val="9160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7A846-BDD9-FB87-51E5-16FB17F676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6E9569-D892-52A0-B4D5-CF93AAC17102}"/>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6F551A86-048F-84E5-01E8-E67E86584CFB}"/>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22</a:t>
            </a:fld>
            <a:endParaRPr lang="en-US" dirty="0">
              <a:solidFill>
                <a:srgbClr val="FFFFFF"/>
              </a:solidFill>
            </a:endParaRPr>
          </a:p>
        </p:txBody>
      </p:sp>
      <p:sp>
        <p:nvSpPr>
          <p:cNvPr id="13" name="TextBox 12">
            <a:extLst>
              <a:ext uri="{FF2B5EF4-FFF2-40B4-BE49-F238E27FC236}">
                <a16:creationId xmlns:a16="http://schemas.microsoft.com/office/drawing/2014/main" id="{4F4C3E76-C133-D2D8-B42F-95A294BB490E}"/>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Conjunctive Networks Example</a:t>
            </a:r>
          </a:p>
        </p:txBody>
      </p:sp>
      <p:sp>
        <p:nvSpPr>
          <p:cNvPr id="14" name="TextBox 13">
            <a:extLst>
              <a:ext uri="{FF2B5EF4-FFF2-40B4-BE49-F238E27FC236}">
                <a16:creationId xmlns:a16="http://schemas.microsoft.com/office/drawing/2014/main" id="{246CF36D-C41C-7357-5EEB-363CB59AA37F}"/>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0E8D2C3B-26D1-DBC9-C34B-8D4A4D7D35F3}"/>
              </a:ext>
            </a:extLst>
          </p:cNvPr>
          <p:cNvSpPr txBox="1"/>
          <p:nvPr/>
        </p:nvSpPr>
        <p:spPr>
          <a:xfrm>
            <a:off x="870065" y="2180061"/>
            <a:ext cx="10905168" cy="738664"/>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endParaRPr lang="en-US" dirty="0">
              <a:latin typeface="Gentona Light" panose="020B0604020202020204" charset="0"/>
            </a:endParaRPr>
          </a:p>
        </p:txBody>
      </p:sp>
      <p:pic>
        <p:nvPicPr>
          <p:cNvPr id="5" name="Picture 4">
            <a:extLst>
              <a:ext uri="{FF2B5EF4-FFF2-40B4-BE49-F238E27FC236}">
                <a16:creationId xmlns:a16="http://schemas.microsoft.com/office/drawing/2014/main" id="{6E136DDA-B393-2773-27C7-66C2FFCB82B1}"/>
              </a:ext>
            </a:extLst>
          </p:cNvPr>
          <p:cNvPicPr>
            <a:picLocks noChangeAspect="1"/>
          </p:cNvPicPr>
          <p:nvPr/>
        </p:nvPicPr>
        <p:blipFill>
          <a:blip r:embed="rId2"/>
          <a:stretch>
            <a:fillRect/>
          </a:stretch>
        </p:blipFill>
        <p:spPr>
          <a:xfrm>
            <a:off x="4036140" y="2068302"/>
            <a:ext cx="4326280" cy="3254233"/>
          </a:xfrm>
          <a:prstGeom prst="rect">
            <a:avLst/>
          </a:prstGeom>
        </p:spPr>
      </p:pic>
      <p:sp>
        <p:nvSpPr>
          <p:cNvPr id="6" name="TextBox 5">
            <a:extLst>
              <a:ext uri="{FF2B5EF4-FFF2-40B4-BE49-F238E27FC236}">
                <a16:creationId xmlns:a16="http://schemas.microsoft.com/office/drawing/2014/main" id="{1A9E003E-8216-243B-036D-A3708BE8DA78}"/>
              </a:ext>
            </a:extLst>
          </p:cNvPr>
          <p:cNvSpPr txBox="1"/>
          <p:nvPr/>
        </p:nvSpPr>
        <p:spPr>
          <a:xfrm>
            <a:off x="870065" y="1661651"/>
            <a:ext cx="4842477" cy="3477875"/>
          </a:xfrm>
          <a:prstGeom prst="rect">
            <a:avLst/>
          </a:prstGeom>
          <a:noFill/>
        </p:spPr>
        <p:txBody>
          <a:bodyPr wrap="square" rtlCol="0">
            <a:spAutoFit/>
          </a:bodyPr>
          <a:lstStyle/>
          <a:p>
            <a:r>
              <a:rPr lang="en-US" sz="2000" dirty="0">
                <a:solidFill>
                  <a:schemeClr val="bg1"/>
                </a:solidFill>
                <a:latin typeface="Gentona Light" panose="020B0604020202020204" charset="0"/>
              </a:rPr>
              <a:t># Example Conjunctive Network</a:t>
            </a:r>
          </a:p>
          <a:p>
            <a:r>
              <a:rPr lang="en-US" sz="2000" dirty="0">
                <a:solidFill>
                  <a:schemeClr val="bg1"/>
                </a:solidFill>
                <a:latin typeface="Gentona Light" panose="020B0604020202020204" charset="0"/>
              </a:rPr>
              <a:t>NUMBER OF VARIABLES: 8</a:t>
            </a:r>
          </a:p>
          <a:p>
            <a:r>
              <a:rPr lang="en-US" sz="2000" dirty="0">
                <a:solidFill>
                  <a:schemeClr val="bg1"/>
                </a:solidFill>
                <a:latin typeface="Gentona Light" panose="020B0604020202020204" charset="0"/>
              </a:rPr>
              <a:t>NUMBER OF STATES :   2</a:t>
            </a:r>
          </a:p>
          <a:p>
            <a:r>
              <a:rPr lang="en-US" sz="2000" dirty="0">
                <a:solidFill>
                  <a:schemeClr val="bg1"/>
                </a:solidFill>
                <a:latin typeface="Gentona Light" panose="020B0604020202020204" charset="0"/>
              </a:rPr>
              <a:t>A  = B and C</a:t>
            </a:r>
          </a:p>
          <a:p>
            <a:r>
              <a:rPr lang="en-US" sz="2000" dirty="0">
                <a:solidFill>
                  <a:schemeClr val="bg1"/>
                </a:solidFill>
                <a:latin typeface="Gentona Light" panose="020B0604020202020204" charset="0"/>
              </a:rPr>
              <a:t>C  = A and D</a:t>
            </a:r>
          </a:p>
          <a:p>
            <a:r>
              <a:rPr lang="en-US" sz="2000" dirty="0">
                <a:solidFill>
                  <a:schemeClr val="bg1"/>
                </a:solidFill>
                <a:latin typeface="Gentona Light" panose="020B0604020202020204" charset="0"/>
              </a:rPr>
              <a:t>B  = E and F</a:t>
            </a:r>
          </a:p>
          <a:p>
            <a:r>
              <a:rPr lang="en-US" sz="2000" dirty="0">
                <a:solidFill>
                  <a:schemeClr val="bg1"/>
                </a:solidFill>
                <a:latin typeface="Gentona Light" panose="020B0604020202020204" charset="0"/>
              </a:rPr>
              <a:t>D  = G and H</a:t>
            </a:r>
          </a:p>
          <a:p>
            <a:r>
              <a:rPr lang="en-US" sz="2000" dirty="0">
                <a:solidFill>
                  <a:schemeClr val="bg1"/>
                </a:solidFill>
                <a:latin typeface="Gentona Light" panose="020B0604020202020204" charset="0"/>
              </a:rPr>
              <a:t>E  = D and A and F</a:t>
            </a:r>
          </a:p>
          <a:p>
            <a:r>
              <a:rPr lang="en-US" sz="2000" dirty="0">
                <a:solidFill>
                  <a:schemeClr val="bg1"/>
                </a:solidFill>
                <a:latin typeface="Gentona Light" panose="020B0604020202020204" charset="0"/>
              </a:rPr>
              <a:t>F  = G and H</a:t>
            </a:r>
          </a:p>
          <a:p>
            <a:r>
              <a:rPr lang="en-US" sz="2000" dirty="0">
                <a:solidFill>
                  <a:schemeClr val="bg1"/>
                </a:solidFill>
                <a:latin typeface="Gentona Light" panose="020B0604020202020204" charset="0"/>
              </a:rPr>
              <a:t>G  = A and D and E</a:t>
            </a:r>
          </a:p>
          <a:p>
            <a:r>
              <a:rPr lang="en-US" sz="2000" dirty="0">
                <a:solidFill>
                  <a:schemeClr val="bg1"/>
                </a:solidFill>
                <a:latin typeface="Gentona Light" panose="020B0604020202020204" charset="0"/>
              </a:rPr>
              <a:t>H  = C</a:t>
            </a:r>
          </a:p>
        </p:txBody>
      </p:sp>
      <p:pic>
        <p:nvPicPr>
          <p:cNvPr id="8" name="Picture 7">
            <a:extLst>
              <a:ext uri="{FF2B5EF4-FFF2-40B4-BE49-F238E27FC236}">
                <a16:creationId xmlns:a16="http://schemas.microsoft.com/office/drawing/2014/main" id="{D86344DC-3745-A3F6-1C7A-70C86A093E89}"/>
              </a:ext>
            </a:extLst>
          </p:cNvPr>
          <p:cNvPicPr>
            <a:picLocks noChangeAspect="1"/>
          </p:cNvPicPr>
          <p:nvPr/>
        </p:nvPicPr>
        <p:blipFill>
          <a:blip r:embed="rId3"/>
          <a:stretch>
            <a:fillRect/>
          </a:stretch>
        </p:blipFill>
        <p:spPr>
          <a:xfrm>
            <a:off x="8460905" y="2094111"/>
            <a:ext cx="3591426" cy="2105319"/>
          </a:xfrm>
          <a:prstGeom prst="rect">
            <a:avLst/>
          </a:prstGeom>
        </p:spPr>
      </p:pic>
      <p:sp>
        <p:nvSpPr>
          <p:cNvPr id="10" name="TextBox 9">
            <a:extLst>
              <a:ext uri="{FF2B5EF4-FFF2-40B4-BE49-F238E27FC236}">
                <a16:creationId xmlns:a16="http://schemas.microsoft.com/office/drawing/2014/main" id="{0B93C1E5-F5F0-DD7F-F94C-295CB948867D}"/>
              </a:ext>
            </a:extLst>
          </p:cNvPr>
          <p:cNvSpPr txBox="1"/>
          <p:nvPr/>
        </p:nvSpPr>
        <p:spPr>
          <a:xfrm>
            <a:off x="4208106" y="5451490"/>
            <a:ext cx="4410417" cy="1200329"/>
          </a:xfrm>
          <a:prstGeom prst="rect">
            <a:avLst/>
          </a:prstGeom>
          <a:noFill/>
        </p:spPr>
        <p:txBody>
          <a:bodyPr wrap="square" rtlCol="0">
            <a:spAutoFit/>
          </a:bodyPr>
          <a:lstStyle/>
          <a:p>
            <a:r>
              <a:rPr lang="en-US" sz="2400" dirty="0">
                <a:solidFill>
                  <a:schemeClr val="bg1"/>
                </a:solidFill>
                <a:latin typeface="Gentona Light" panose="020B0604020202020204" charset="0"/>
              </a:rPr>
              <a:t>One SCC, Loop Number =1</a:t>
            </a:r>
          </a:p>
          <a:p>
            <a:endParaRPr lang="en-US" sz="2400" dirty="0">
              <a:solidFill>
                <a:schemeClr val="bg1"/>
              </a:solidFill>
              <a:latin typeface="Gentona Light" panose="020B0604020202020204" charset="0"/>
            </a:endParaRPr>
          </a:p>
          <a:p>
            <a:endParaRPr lang="en-US" sz="2400" dirty="0">
              <a:solidFill>
                <a:schemeClr val="bg1"/>
              </a:solidFill>
              <a:latin typeface="Gentona Light" panose="020B0604020202020204" charset="0"/>
            </a:endParaRPr>
          </a:p>
        </p:txBody>
      </p:sp>
    </p:spTree>
    <p:extLst>
      <p:ext uri="{BB962C8B-B14F-4D97-AF65-F5344CB8AC3E}">
        <p14:creationId xmlns:p14="http://schemas.microsoft.com/office/powerpoint/2010/main" val="300321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ABCB8-4CB0-FAF2-D889-833C7DCA4E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9BB2B9-9DE3-16ED-ADAA-4E5DA0312FF8}"/>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EB0FA7A3-C3C1-0CBD-A40B-2D2CE6B0165D}"/>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23</a:t>
            </a:fld>
            <a:endParaRPr lang="en-US" dirty="0">
              <a:solidFill>
                <a:srgbClr val="FFFFFF"/>
              </a:solidFill>
            </a:endParaRPr>
          </a:p>
        </p:txBody>
      </p:sp>
      <p:sp>
        <p:nvSpPr>
          <p:cNvPr id="13" name="TextBox 12">
            <a:extLst>
              <a:ext uri="{FF2B5EF4-FFF2-40B4-BE49-F238E27FC236}">
                <a16:creationId xmlns:a16="http://schemas.microsoft.com/office/drawing/2014/main" id="{70FF60BF-905B-F227-B3EA-793278DCD762}"/>
              </a:ext>
            </a:extLst>
          </p:cNvPr>
          <p:cNvSpPr txBox="1"/>
          <p:nvPr/>
        </p:nvSpPr>
        <p:spPr>
          <a:xfrm>
            <a:off x="822959" y="720794"/>
            <a:ext cx="10698481" cy="1569660"/>
          </a:xfrm>
          <a:prstGeom prst="rect">
            <a:avLst/>
          </a:prstGeom>
          <a:noFill/>
        </p:spPr>
        <p:txBody>
          <a:bodyPr wrap="square" rtlCol="0">
            <a:spAutoFit/>
          </a:bodyPr>
          <a:lstStyle/>
          <a:p>
            <a:r>
              <a:rPr lang="en-US" sz="4800" dirty="0">
                <a:solidFill>
                  <a:schemeClr val="bg1"/>
                </a:solidFill>
                <a:latin typeface="Gentona Light" panose="020B0604020202020204" charset="0"/>
              </a:rPr>
              <a:t>What happens if there is more than 1 SCC?</a:t>
            </a:r>
          </a:p>
        </p:txBody>
      </p:sp>
      <p:sp>
        <p:nvSpPr>
          <p:cNvPr id="14" name="TextBox 13">
            <a:extLst>
              <a:ext uri="{FF2B5EF4-FFF2-40B4-BE49-F238E27FC236}">
                <a16:creationId xmlns:a16="http://schemas.microsoft.com/office/drawing/2014/main" id="{EDCEFE3E-1004-BB31-9F5F-0672EF37DF56}"/>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1703A6B8-14BB-24D2-722C-3AED47F10BDB}"/>
              </a:ext>
            </a:extLst>
          </p:cNvPr>
          <p:cNvSpPr txBox="1"/>
          <p:nvPr/>
        </p:nvSpPr>
        <p:spPr>
          <a:xfrm>
            <a:off x="870065" y="2180061"/>
            <a:ext cx="11036800" cy="2954655"/>
          </a:xfrm>
          <a:prstGeom prst="rect">
            <a:avLst/>
          </a:prstGeom>
          <a:noFill/>
        </p:spPr>
        <p:txBody>
          <a:bodyPr wrap="square" rtlCol="0">
            <a:spAutoFit/>
          </a:bodyPr>
          <a:lstStyle/>
          <a:p>
            <a:endParaRPr lang="en-US" sz="2400" dirty="0">
              <a:solidFill>
                <a:schemeClr val="bg1"/>
              </a:solidFill>
              <a:latin typeface="Gentona Light" panose="020B0604020202020204" charset="0"/>
            </a:endParaRPr>
          </a:p>
          <a:p>
            <a:r>
              <a:rPr lang="en-US" sz="2400" dirty="0">
                <a:solidFill>
                  <a:schemeClr val="bg1"/>
                </a:solidFill>
                <a:latin typeface="Gentona Light" panose="020B0604020202020204" charset="0"/>
              </a:rPr>
              <a:t>Theorem : For a conjunctive network, the topology of the DAG of SCCs gives a lower and upper bound for the number of attractors and their lengths. Moreover, the lower bound is sharp.</a:t>
            </a:r>
          </a:p>
          <a:p>
            <a:r>
              <a:rPr lang="en-US" sz="2400" dirty="0">
                <a:solidFill>
                  <a:schemeClr val="bg1"/>
                </a:solidFill>
                <a:latin typeface="Gentona Light" panose="020B0604020202020204" charset="0"/>
              </a:rPr>
              <a:t>(see Jarrah AS, </a:t>
            </a:r>
            <a:r>
              <a:rPr lang="en-US" sz="2400" dirty="0" err="1">
                <a:solidFill>
                  <a:schemeClr val="bg1"/>
                </a:solidFill>
                <a:latin typeface="Gentona Light" panose="020B0604020202020204" charset="0"/>
              </a:rPr>
              <a:t>Laubenbacher</a:t>
            </a:r>
            <a:r>
              <a:rPr lang="en-US" sz="2400" dirty="0">
                <a:solidFill>
                  <a:schemeClr val="bg1"/>
                </a:solidFill>
                <a:latin typeface="Gentona Light" panose="020B0604020202020204" charset="0"/>
              </a:rPr>
              <a:t> R, Veliz-Cuba A. The dynamics of conjunctive and disjunctive Boolean network models.) </a:t>
            </a:r>
          </a:p>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endParaRPr lang="en-US" dirty="0">
              <a:latin typeface="Gentona Light" panose="020B0604020202020204" charset="0"/>
            </a:endParaRPr>
          </a:p>
        </p:txBody>
      </p:sp>
      <p:sp>
        <p:nvSpPr>
          <p:cNvPr id="7" name="TextBox 6">
            <a:extLst>
              <a:ext uri="{FF2B5EF4-FFF2-40B4-BE49-F238E27FC236}">
                <a16:creationId xmlns:a16="http://schemas.microsoft.com/office/drawing/2014/main" id="{49C08BC8-77DB-70D0-E1EE-0B4ED88745CE}"/>
              </a:ext>
            </a:extLst>
          </p:cNvPr>
          <p:cNvSpPr txBox="1"/>
          <p:nvPr/>
        </p:nvSpPr>
        <p:spPr>
          <a:xfrm>
            <a:off x="870065" y="4759530"/>
            <a:ext cx="10698481" cy="1569660"/>
          </a:xfrm>
          <a:prstGeom prst="rect">
            <a:avLst/>
          </a:prstGeom>
          <a:noFill/>
        </p:spPr>
        <p:txBody>
          <a:bodyPr wrap="square" rtlCol="0">
            <a:spAutoFit/>
          </a:bodyPr>
          <a:lstStyle/>
          <a:p>
            <a:r>
              <a:rPr lang="en-US" sz="4800" dirty="0">
                <a:solidFill>
                  <a:schemeClr val="bg1"/>
                </a:solidFill>
                <a:latin typeface="Gentona Light" panose="020B0604020202020204" charset="0"/>
              </a:rPr>
              <a:t>Can we do something similar for more general networks?</a:t>
            </a:r>
          </a:p>
        </p:txBody>
      </p:sp>
    </p:spTree>
    <p:extLst>
      <p:ext uri="{BB962C8B-B14F-4D97-AF65-F5344CB8AC3E}">
        <p14:creationId xmlns:p14="http://schemas.microsoft.com/office/powerpoint/2010/main" val="366625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3779B-F8BC-7EDF-6BDB-69CE3C6F5A8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5010BC9-165E-4941-0DA0-C64A5C78041F}"/>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D60E345B-EE07-66DC-7EA5-393677EBCFBB}"/>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24</a:t>
            </a:fld>
            <a:endParaRPr lang="en-US" dirty="0">
              <a:solidFill>
                <a:srgbClr val="FFFFFF"/>
              </a:solidFill>
            </a:endParaRPr>
          </a:p>
        </p:txBody>
      </p:sp>
      <p:sp>
        <p:nvSpPr>
          <p:cNvPr id="13" name="TextBox 12">
            <a:extLst>
              <a:ext uri="{FF2B5EF4-FFF2-40B4-BE49-F238E27FC236}">
                <a16:creationId xmlns:a16="http://schemas.microsoft.com/office/drawing/2014/main" id="{B9ED9009-FF35-8BA8-FE24-4603C9EAAC18}"/>
              </a:ext>
            </a:extLst>
          </p:cNvPr>
          <p:cNvSpPr txBox="1"/>
          <p:nvPr/>
        </p:nvSpPr>
        <p:spPr>
          <a:xfrm>
            <a:off x="722581" y="254637"/>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Modularity</a:t>
            </a:r>
          </a:p>
        </p:txBody>
      </p:sp>
      <p:sp>
        <p:nvSpPr>
          <p:cNvPr id="14" name="TextBox 13">
            <a:extLst>
              <a:ext uri="{FF2B5EF4-FFF2-40B4-BE49-F238E27FC236}">
                <a16:creationId xmlns:a16="http://schemas.microsoft.com/office/drawing/2014/main" id="{87DB75FC-940E-D0DA-3912-35EC60C354EF}"/>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C140ADA8-1E16-1728-97B6-4F76953FC249}"/>
              </a:ext>
            </a:extLst>
          </p:cNvPr>
          <p:cNvSpPr txBox="1"/>
          <p:nvPr/>
        </p:nvSpPr>
        <p:spPr>
          <a:xfrm>
            <a:off x="722581" y="1085634"/>
            <a:ext cx="10905168" cy="1200329"/>
          </a:xfrm>
          <a:prstGeom prst="rect">
            <a:avLst/>
          </a:prstGeom>
          <a:noFill/>
        </p:spPr>
        <p:txBody>
          <a:bodyPr wrap="square" rtlCol="0">
            <a:spAutoFit/>
          </a:bodyPr>
          <a:lstStyle/>
          <a:p>
            <a:r>
              <a:rPr lang="en-US" sz="2400" dirty="0">
                <a:solidFill>
                  <a:schemeClr val="bg1"/>
                </a:solidFill>
                <a:latin typeface="Gentona Light" panose="020B0604020202020204" charset="0"/>
              </a:rPr>
              <a:t>Main Idea:  Break the network into SCCs. Simulate upstream to the steady state and then simulate the downstream.</a:t>
            </a:r>
          </a:p>
          <a:p>
            <a:endParaRPr lang="en-US" sz="2400" dirty="0">
              <a:solidFill>
                <a:schemeClr val="bg1"/>
              </a:solidFill>
              <a:latin typeface="Gentona Light" panose="020B0604020202020204" charset="0"/>
            </a:endParaRPr>
          </a:p>
        </p:txBody>
      </p:sp>
      <p:pic>
        <p:nvPicPr>
          <p:cNvPr id="3" name="Picture 2">
            <a:extLst>
              <a:ext uri="{FF2B5EF4-FFF2-40B4-BE49-F238E27FC236}">
                <a16:creationId xmlns:a16="http://schemas.microsoft.com/office/drawing/2014/main" id="{CB2823B6-E06F-C732-127A-AA4D50A4ACA1}"/>
              </a:ext>
            </a:extLst>
          </p:cNvPr>
          <p:cNvPicPr>
            <a:picLocks noChangeAspect="1"/>
          </p:cNvPicPr>
          <p:nvPr/>
        </p:nvPicPr>
        <p:blipFill>
          <a:blip r:embed="rId2"/>
          <a:stretch>
            <a:fillRect/>
          </a:stretch>
        </p:blipFill>
        <p:spPr>
          <a:xfrm>
            <a:off x="5544504" y="1615540"/>
            <a:ext cx="6594472" cy="2920180"/>
          </a:xfrm>
          <a:prstGeom prst="rect">
            <a:avLst/>
          </a:prstGeom>
        </p:spPr>
      </p:pic>
      <p:pic>
        <p:nvPicPr>
          <p:cNvPr id="1026" name="Picture 2">
            <a:extLst>
              <a:ext uri="{FF2B5EF4-FFF2-40B4-BE49-F238E27FC236}">
                <a16:creationId xmlns:a16="http://schemas.microsoft.com/office/drawing/2014/main" id="{0E66DD1B-2411-9857-421C-7A1A4EB90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754" y="287892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F94E98-638F-8972-C186-BB5C99786A2E}"/>
              </a:ext>
            </a:extLst>
          </p:cNvPr>
          <p:cNvSpPr txBox="1"/>
          <p:nvPr/>
        </p:nvSpPr>
        <p:spPr>
          <a:xfrm>
            <a:off x="769935" y="2102852"/>
            <a:ext cx="4519820" cy="2308324"/>
          </a:xfrm>
          <a:prstGeom prst="rect">
            <a:avLst/>
          </a:prstGeom>
          <a:noFill/>
        </p:spPr>
        <p:txBody>
          <a:bodyPr wrap="square" rtlCol="0">
            <a:spAutoFit/>
          </a:bodyPr>
          <a:lstStyle/>
          <a:p>
            <a:r>
              <a:rPr lang="en-US" sz="2400" dirty="0">
                <a:solidFill>
                  <a:schemeClr val="bg1"/>
                </a:solidFill>
                <a:latin typeface="Gentona Light" panose="020B0604020202020204" charset="0"/>
              </a:rPr>
              <a:t>Theorem:  If F is a semidirect product of two networks A and B, then the steady states of F are a semidirect product of attractors of A and B.</a:t>
            </a:r>
          </a:p>
          <a:p>
            <a:endParaRPr lang="en-US" sz="2400" dirty="0"/>
          </a:p>
        </p:txBody>
      </p:sp>
      <p:sp>
        <p:nvSpPr>
          <p:cNvPr id="6" name="TextBox 5">
            <a:extLst>
              <a:ext uri="{FF2B5EF4-FFF2-40B4-BE49-F238E27FC236}">
                <a16:creationId xmlns:a16="http://schemas.microsoft.com/office/drawing/2014/main" id="{213C9393-3A7F-58F4-1E03-0F30206DA933}"/>
              </a:ext>
            </a:extLst>
          </p:cNvPr>
          <p:cNvSpPr txBox="1"/>
          <p:nvPr/>
        </p:nvSpPr>
        <p:spPr>
          <a:xfrm>
            <a:off x="747252" y="4974302"/>
            <a:ext cx="11444748" cy="1569660"/>
          </a:xfrm>
          <a:prstGeom prst="rect">
            <a:avLst/>
          </a:prstGeom>
          <a:noFill/>
        </p:spPr>
        <p:txBody>
          <a:bodyPr wrap="square" rtlCol="0">
            <a:spAutoFit/>
          </a:bodyPr>
          <a:lstStyle/>
          <a:p>
            <a:r>
              <a:rPr lang="en-US" sz="2400" dirty="0" err="1">
                <a:solidFill>
                  <a:schemeClr val="bg1"/>
                </a:solidFill>
                <a:latin typeface="Gentona Light" panose="020B0604020202020204" charset="0"/>
              </a:rPr>
              <a:t>Kadelka</a:t>
            </a:r>
            <a:r>
              <a:rPr lang="en-US" sz="2400" dirty="0">
                <a:solidFill>
                  <a:schemeClr val="bg1"/>
                </a:solidFill>
                <a:latin typeface="Gentona Light" panose="020B0604020202020204" charset="0"/>
              </a:rPr>
              <a:t> Claus, Wheeler Matthew, Veliz-Cuba Alan, </a:t>
            </a:r>
            <a:r>
              <a:rPr lang="en-US" sz="2400" dirty="0" err="1">
                <a:solidFill>
                  <a:schemeClr val="bg1"/>
                </a:solidFill>
                <a:latin typeface="Gentona Light" panose="020B0604020202020204" charset="0"/>
              </a:rPr>
              <a:t>Murrugarra</a:t>
            </a:r>
            <a:r>
              <a:rPr lang="en-US" sz="2400" dirty="0">
                <a:solidFill>
                  <a:schemeClr val="bg1"/>
                </a:solidFill>
                <a:latin typeface="Gentona Light" panose="020B0604020202020204" charset="0"/>
              </a:rPr>
              <a:t> David and </a:t>
            </a:r>
            <a:r>
              <a:rPr lang="en-US" sz="2400" dirty="0" err="1">
                <a:solidFill>
                  <a:schemeClr val="bg1"/>
                </a:solidFill>
                <a:latin typeface="Gentona Light" panose="020B0604020202020204" charset="0"/>
              </a:rPr>
              <a:t>Laubenbacher</a:t>
            </a:r>
            <a:r>
              <a:rPr lang="en-US" sz="2400" dirty="0">
                <a:solidFill>
                  <a:schemeClr val="bg1"/>
                </a:solidFill>
                <a:latin typeface="Gentona Light" panose="020B0604020202020204" charset="0"/>
              </a:rPr>
              <a:t> Reinhard. Modularity of biological systems: a link between structure and function. </a:t>
            </a:r>
          </a:p>
          <a:p>
            <a:endParaRPr lang="en-US" sz="2400" dirty="0"/>
          </a:p>
        </p:txBody>
      </p:sp>
    </p:spTree>
    <p:extLst>
      <p:ext uri="{BB962C8B-B14F-4D97-AF65-F5344CB8AC3E}">
        <p14:creationId xmlns:p14="http://schemas.microsoft.com/office/powerpoint/2010/main" val="281884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63C74-1440-46BD-F46B-31EF48BA4F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C983C0-F0B3-693B-B3FC-C4F312C17F40}"/>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112BD9A7-BE98-F721-83ED-F3AFA9F2BB39}"/>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25</a:t>
            </a:fld>
            <a:endParaRPr lang="en-US" dirty="0">
              <a:solidFill>
                <a:srgbClr val="FFFFFF"/>
              </a:solidFill>
            </a:endParaRPr>
          </a:p>
        </p:txBody>
      </p:sp>
      <p:sp>
        <p:nvSpPr>
          <p:cNvPr id="13" name="TextBox 12">
            <a:extLst>
              <a:ext uri="{FF2B5EF4-FFF2-40B4-BE49-F238E27FC236}">
                <a16:creationId xmlns:a16="http://schemas.microsoft.com/office/drawing/2014/main" id="{CDFAB148-03FD-6DF5-0218-618B10E28D7F}"/>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Open Problems</a:t>
            </a:r>
          </a:p>
        </p:txBody>
      </p:sp>
      <p:sp>
        <p:nvSpPr>
          <p:cNvPr id="14" name="TextBox 13">
            <a:extLst>
              <a:ext uri="{FF2B5EF4-FFF2-40B4-BE49-F238E27FC236}">
                <a16:creationId xmlns:a16="http://schemas.microsoft.com/office/drawing/2014/main" id="{CC11F018-53A1-1C9E-E577-107189553B01}"/>
              </a:ext>
            </a:extLst>
          </p:cNvPr>
          <p:cNvSpPr txBox="1"/>
          <p:nvPr/>
        </p:nvSpPr>
        <p:spPr>
          <a:xfrm>
            <a:off x="822959" y="1616462"/>
            <a:ext cx="10498976"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What is the biological interpretation of the modules?</a:t>
            </a:r>
          </a:p>
          <a:p>
            <a:pPr marL="342900" indent="-342900">
              <a:buFont typeface="Arial" panose="020B0604020202020204" pitchFamily="34" charset="0"/>
              <a:buChar char="•"/>
            </a:pPr>
            <a:r>
              <a:rPr lang="en-US" sz="2400" dirty="0">
                <a:solidFill>
                  <a:schemeClr val="bg1"/>
                </a:solidFill>
                <a:latin typeface="Gentona Light" panose="020B0604020202020204" charset="0"/>
              </a:rPr>
              <a:t>How does the topology influence the dynamics?</a:t>
            </a:r>
          </a:p>
          <a:p>
            <a:pPr marL="342900" indent="-342900">
              <a:buFont typeface="Arial" panose="020B0604020202020204" pitchFamily="34" charset="0"/>
              <a:buChar char="•"/>
            </a:pPr>
            <a:r>
              <a:rPr lang="en-US" sz="2400" dirty="0">
                <a:solidFill>
                  <a:schemeClr val="bg1"/>
                </a:solidFill>
                <a:latin typeface="Gentona Light" panose="020B0604020202020204" charset="0"/>
              </a:rPr>
              <a:t>What are the design principles to improve robustness will maintaining phenotypical variability?</a:t>
            </a:r>
          </a:p>
          <a:p>
            <a:pPr marL="342900" indent="-342900">
              <a:buFont typeface="Arial" panose="020B0604020202020204" pitchFamily="34" charset="0"/>
              <a:buChar char="•"/>
            </a:pPr>
            <a:r>
              <a:rPr lang="en-US" sz="2400" dirty="0">
                <a:solidFill>
                  <a:schemeClr val="bg1"/>
                </a:solidFill>
                <a:latin typeface="Gentona Light" panose="020B0604020202020204" charset="0"/>
              </a:rPr>
              <a:t>Which attractors are biologically meaningful? </a:t>
            </a:r>
          </a:p>
          <a:p>
            <a:pPr marL="342900" indent="-342900">
              <a:buFont typeface="Arial" panose="020B0604020202020204" pitchFamily="34" charset="0"/>
              <a:buChar char="•"/>
            </a:pPr>
            <a:r>
              <a:rPr lang="en-US" sz="2400" dirty="0">
                <a:solidFill>
                  <a:schemeClr val="bg1"/>
                </a:solidFill>
                <a:latin typeface="Gentona Light" panose="020B0604020202020204" charset="0"/>
              </a:rPr>
              <a:t>How do we analyze “robustness” of our model? Will our predictions change drastically with small “biological perturbations”?</a:t>
            </a:r>
          </a:p>
          <a:p>
            <a:pPr marL="1257300" lvl="2" indent="-342900">
              <a:buFont typeface="Arial" panose="020B0604020202020204" pitchFamily="34" charset="0"/>
              <a:buChar char="•"/>
            </a:pPr>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Tree>
    <p:extLst>
      <p:ext uri="{BB962C8B-B14F-4D97-AF65-F5344CB8AC3E}">
        <p14:creationId xmlns:p14="http://schemas.microsoft.com/office/powerpoint/2010/main" val="40367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E2E55-5575-DE08-3D65-00F4B7A3BB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1D54242-CC46-4F94-D32A-0237366ED5F6}"/>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E36ADF1F-F67A-C7FD-A807-13AEEBA6977F}"/>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26</a:t>
            </a:fld>
            <a:endParaRPr lang="en-US" dirty="0">
              <a:solidFill>
                <a:srgbClr val="FFFFFF"/>
              </a:solidFill>
            </a:endParaRPr>
          </a:p>
        </p:txBody>
      </p:sp>
      <p:sp>
        <p:nvSpPr>
          <p:cNvPr id="2" name="TextBox 1">
            <a:extLst>
              <a:ext uri="{FF2B5EF4-FFF2-40B4-BE49-F238E27FC236}">
                <a16:creationId xmlns:a16="http://schemas.microsoft.com/office/drawing/2014/main" id="{3BE16361-802E-087F-A037-B31BA87AFF4D}"/>
              </a:ext>
            </a:extLst>
          </p:cNvPr>
          <p:cNvSpPr txBox="1"/>
          <p:nvPr/>
        </p:nvSpPr>
        <p:spPr>
          <a:xfrm>
            <a:off x="4011561" y="2674374"/>
            <a:ext cx="7314623" cy="830997"/>
          </a:xfrm>
          <a:prstGeom prst="rect">
            <a:avLst/>
          </a:prstGeom>
          <a:noFill/>
        </p:spPr>
        <p:txBody>
          <a:bodyPr wrap="square" rtlCol="0">
            <a:spAutoFit/>
          </a:bodyPr>
          <a:lstStyle/>
          <a:p>
            <a:r>
              <a:rPr lang="en-US" sz="4800" dirty="0">
                <a:solidFill>
                  <a:schemeClr val="bg1"/>
                </a:solidFill>
                <a:latin typeface="Gentona Light" panose="020B0604020202020204" charset="0"/>
              </a:rPr>
              <a:t>Thank you!</a:t>
            </a:r>
          </a:p>
        </p:txBody>
      </p:sp>
    </p:spTree>
    <p:extLst>
      <p:ext uri="{BB962C8B-B14F-4D97-AF65-F5344CB8AC3E}">
        <p14:creationId xmlns:p14="http://schemas.microsoft.com/office/powerpoint/2010/main" val="3633544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BE923-860F-87E8-A3B7-1B3B786E30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491F1DE-DCE4-A851-4EA7-E184DFACB6A6}"/>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F33BC18D-75D1-A784-31D4-F199D4359272}"/>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27</a:t>
            </a:fld>
            <a:endParaRPr lang="en-US" dirty="0">
              <a:solidFill>
                <a:srgbClr val="FFFFFF"/>
              </a:solidFill>
            </a:endParaRPr>
          </a:p>
        </p:txBody>
      </p:sp>
      <p:pic>
        <p:nvPicPr>
          <p:cNvPr id="12" name="Picture 11" descr="A diagram of a circuit&#10;&#10;AI-generated content may be incorrect.">
            <a:extLst>
              <a:ext uri="{FF2B5EF4-FFF2-40B4-BE49-F238E27FC236}">
                <a16:creationId xmlns:a16="http://schemas.microsoft.com/office/drawing/2014/main" id="{9892D6EF-B493-DAC0-16FB-CAECF511FD89}"/>
              </a:ext>
            </a:extLst>
          </p:cNvPr>
          <p:cNvPicPr>
            <a:picLocks noChangeAspect="1"/>
          </p:cNvPicPr>
          <p:nvPr/>
        </p:nvPicPr>
        <p:blipFill>
          <a:blip r:embed="rId2"/>
          <a:stretch>
            <a:fillRect/>
          </a:stretch>
        </p:blipFill>
        <p:spPr>
          <a:xfrm>
            <a:off x="3304309" y="2913958"/>
            <a:ext cx="5583382" cy="2372937"/>
          </a:xfrm>
          <a:prstGeom prst="rect">
            <a:avLst/>
          </a:prstGeom>
        </p:spPr>
      </p:pic>
    </p:spTree>
    <p:extLst>
      <p:ext uri="{BB962C8B-B14F-4D97-AF65-F5344CB8AC3E}">
        <p14:creationId xmlns:p14="http://schemas.microsoft.com/office/powerpoint/2010/main" val="388415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B79DD-A1C4-2429-A406-A2281F87C84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06DF13F-8DE0-F30B-FC68-200D9FBDEB65}"/>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7E17E48-E3AE-6574-CCEC-4AF97C9670AA}"/>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28</a:t>
            </a:fld>
            <a:endParaRPr lang="en-US" dirty="0">
              <a:solidFill>
                <a:srgbClr val="FFFFFF"/>
              </a:solidFill>
            </a:endParaRPr>
          </a:p>
        </p:txBody>
      </p:sp>
      <p:sp>
        <p:nvSpPr>
          <p:cNvPr id="14" name="TextBox 13">
            <a:extLst>
              <a:ext uri="{FF2B5EF4-FFF2-40B4-BE49-F238E27FC236}">
                <a16:creationId xmlns:a16="http://schemas.microsoft.com/office/drawing/2014/main" id="{6FE09D3F-4780-421A-029D-3A851BB40738}"/>
              </a:ext>
            </a:extLst>
          </p:cNvPr>
          <p:cNvSpPr txBox="1"/>
          <p:nvPr/>
        </p:nvSpPr>
        <p:spPr>
          <a:xfrm>
            <a:off x="822959" y="2208053"/>
            <a:ext cx="3385147" cy="1877437"/>
          </a:xfrm>
          <a:prstGeom prst="rect">
            <a:avLst/>
          </a:prstGeom>
          <a:noFill/>
        </p:spPr>
        <p:txBody>
          <a:bodyPr wrap="square" rtlCol="0">
            <a:spAutoFit/>
          </a:bodyPr>
          <a:lstStyle/>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
        <p:nvSpPr>
          <p:cNvPr id="2" name="TextBox 1">
            <a:extLst>
              <a:ext uri="{FF2B5EF4-FFF2-40B4-BE49-F238E27FC236}">
                <a16:creationId xmlns:a16="http://schemas.microsoft.com/office/drawing/2014/main" id="{0CD18769-EA02-70F1-E97F-0588291D7826}"/>
              </a:ext>
            </a:extLst>
          </p:cNvPr>
          <p:cNvSpPr txBox="1"/>
          <p:nvPr/>
        </p:nvSpPr>
        <p:spPr>
          <a:xfrm>
            <a:off x="870065" y="2180061"/>
            <a:ext cx="10905168" cy="1107996"/>
          </a:xfrm>
          <a:prstGeom prst="rect">
            <a:avLst/>
          </a:prstGeom>
          <a:noFill/>
        </p:spPr>
        <p:txBody>
          <a:bodyPr wrap="square" rtlCol="0">
            <a:spAutoFit/>
          </a:bodyPr>
          <a:lstStyle/>
          <a:p>
            <a:r>
              <a:rPr lang="en-US" sz="2400" dirty="0">
                <a:solidFill>
                  <a:schemeClr val="bg1"/>
                </a:solidFill>
                <a:latin typeface="Gentona Light" panose="020B0604020202020204" charset="0"/>
              </a:rPr>
              <a:t>The loop number of a strongly connected graph is the greatest common</a:t>
            </a:r>
          </a:p>
          <a:p>
            <a:r>
              <a:rPr lang="en-US" sz="2400" dirty="0">
                <a:solidFill>
                  <a:schemeClr val="bg1"/>
                </a:solidFill>
                <a:latin typeface="Gentona Light" panose="020B0604020202020204" charset="0"/>
              </a:rPr>
              <a:t>divisor of the lengths of its simple (no repeated vertices) directed cycles.</a:t>
            </a:r>
          </a:p>
          <a:p>
            <a:endParaRPr lang="en-US" dirty="0">
              <a:latin typeface="Gentona Light" panose="020B0604020202020204" charset="0"/>
            </a:endParaRPr>
          </a:p>
        </p:txBody>
      </p:sp>
      <p:pic>
        <p:nvPicPr>
          <p:cNvPr id="5" name="Picture 4">
            <a:extLst>
              <a:ext uri="{FF2B5EF4-FFF2-40B4-BE49-F238E27FC236}">
                <a16:creationId xmlns:a16="http://schemas.microsoft.com/office/drawing/2014/main" id="{EB34BCC9-9B67-E272-232A-3C5894E3A25D}"/>
              </a:ext>
            </a:extLst>
          </p:cNvPr>
          <p:cNvPicPr>
            <a:picLocks noChangeAspect="1"/>
          </p:cNvPicPr>
          <p:nvPr/>
        </p:nvPicPr>
        <p:blipFill>
          <a:blip r:embed="rId2"/>
          <a:stretch>
            <a:fillRect/>
          </a:stretch>
        </p:blipFill>
        <p:spPr>
          <a:xfrm>
            <a:off x="6096000" y="3146771"/>
            <a:ext cx="3841864" cy="2886273"/>
          </a:xfrm>
          <a:prstGeom prst="rect">
            <a:avLst/>
          </a:prstGeom>
        </p:spPr>
      </p:pic>
      <p:sp>
        <p:nvSpPr>
          <p:cNvPr id="6" name="TextBox 5">
            <a:extLst>
              <a:ext uri="{FF2B5EF4-FFF2-40B4-BE49-F238E27FC236}">
                <a16:creationId xmlns:a16="http://schemas.microsoft.com/office/drawing/2014/main" id="{AA1B1AB8-7813-3260-EB99-516B67F002D3}"/>
              </a:ext>
            </a:extLst>
          </p:cNvPr>
          <p:cNvSpPr txBox="1"/>
          <p:nvPr/>
        </p:nvSpPr>
        <p:spPr>
          <a:xfrm>
            <a:off x="973394" y="3399481"/>
            <a:ext cx="2399071" cy="461665"/>
          </a:xfrm>
          <a:prstGeom prst="rect">
            <a:avLst/>
          </a:prstGeom>
          <a:noFill/>
        </p:spPr>
        <p:txBody>
          <a:bodyPr wrap="square" rtlCol="0">
            <a:spAutoFit/>
          </a:bodyPr>
          <a:lstStyle/>
          <a:p>
            <a:r>
              <a:rPr lang="en-US" sz="2400" dirty="0">
                <a:solidFill>
                  <a:schemeClr val="bg1"/>
                </a:solidFill>
                <a:latin typeface="Gentona Light" panose="020B0604020202020204" charset="0"/>
              </a:rPr>
              <a:t>Example:</a:t>
            </a:r>
          </a:p>
        </p:txBody>
      </p:sp>
      <p:sp>
        <p:nvSpPr>
          <p:cNvPr id="7" name="TextBox 6">
            <a:extLst>
              <a:ext uri="{FF2B5EF4-FFF2-40B4-BE49-F238E27FC236}">
                <a16:creationId xmlns:a16="http://schemas.microsoft.com/office/drawing/2014/main" id="{D86F06E1-CBCF-2B4E-72A9-EF8F486D5389}"/>
              </a:ext>
            </a:extLst>
          </p:cNvPr>
          <p:cNvSpPr txBox="1"/>
          <p:nvPr/>
        </p:nvSpPr>
        <p:spPr>
          <a:xfrm>
            <a:off x="6096000" y="6070648"/>
            <a:ext cx="3841863" cy="461665"/>
          </a:xfrm>
          <a:prstGeom prst="rect">
            <a:avLst/>
          </a:prstGeom>
          <a:noFill/>
        </p:spPr>
        <p:txBody>
          <a:bodyPr wrap="square" rtlCol="0">
            <a:spAutoFit/>
          </a:bodyPr>
          <a:lstStyle/>
          <a:p>
            <a:r>
              <a:rPr lang="en-US" sz="2400" dirty="0">
                <a:solidFill>
                  <a:schemeClr val="bg1"/>
                </a:solidFill>
                <a:latin typeface="Gentona" panose="020B0604020202020204" charset="0"/>
                <a:cs typeface="Gentona" panose="020B0604020202020204" charset="0"/>
              </a:rPr>
              <a:t>Graph with loop number 2</a:t>
            </a:r>
          </a:p>
        </p:txBody>
      </p:sp>
      <p:pic>
        <p:nvPicPr>
          <p:cNvPr id="3" name="Picture 2">
            <a:extLst>
              <a:ext uri="{FF2B5EF4-FFF2-40B4-BE49-F238E27FC236}">
                <a16:creationId xmlns:a16="http://schemas.microsoft.com/office/drawing/2014/main" id="{5F73C8CD-08C3-D8B0-62C9-3692D6B9660D}"/>
              </a:ext>
            </a:extLst>
          </p:cNvPr>
          <p:cNvPicPr>
            <a:picLocks noChangeAspect="1"/>
          </p:cNvPicPr>
          <p:nvPr/>
        </p:nvPicPr>
        <p:blipFill>
          <a:blip r:embed="rId3"/>
          <a:stretch>
            <a:fillRect/>
          </a:stretch>
        </p:blipFill>
        <p:spPr>
          <a:xfrm>
            <a:off x="5478386" y="2180061"/>
            <a:ext cx="6594472" cy="2920180"/>
          </a:xfrm>
          <a:prstGeom prst="rect">
            <a:avLst/>
          </a:prstGeom>
        </p:spPr>
      </p:pic>
    </p:spTree>
    <p:extLst>
      <p:ext uri="{BB962C8B-B14F-4D97-AF65-F5344CB8AC3E}">
        <p14:creationId xmlns:p14="http://schemas.microsoft.com/office/powerpoint/2010/main" val="1365789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D41C1305-22EE-4F35-6EF4-A439D094C8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470DCD7-96F7-A6A2-ACE7-8254570197D4}"/>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C027884-1DB9-A9CE-54F2-D8488FF0A132}"/>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3</a:t>
            </a:fld>
            <a:endParaRPr lang="en-US" dirty="0">
              <a:solidFill>
                <a:srgbClr val="FFFFFF"/>
              </a:solidFill>
            </a:endParaRPr>
          </a:p>
        </p:txBody>
      </p:sp>
      <p:sp>
        <p:nvSpPr>
          <p:cNvPr id="13" name="TextBox 12">
            <a:extLst>
              <a:ext uri="{FF2B5EF4-FFF2-40B4-BE49-F238E27FC236}">
                <a16:creationId xmlns:a16="http://schemas.microsoft.com/office/drawing/2014/main" id="{44D7150F-6983-D17D-9FA0-B78E52A0315E}"/>
              </a:ext>
            </a:extLst>
          </p:cNvPr>
          <p:cNvSpPr txBox="1"/>
          <p:nvPr/>
        </p:nvSpPr>
        <p:spPr>
          <a:xfrm>
            <a:off x="822959" y="720794"/>
            <a:ext cx="4813069" cy="830997"/>
          </a:xfrm>
          <a:prstGeom prst="rect">
            <a:avLst/>
          </a:prstGeom>
          <a:noFill/>
        </p:spPr>
        <p:txBody>
          <a:bodyPr wrap="square" rtlCol="0">
            <a:spAutoFit/>
          </a:bodyPr>
          <a:lstStyle/>
          <a:p>
            <a:r>
              <a:rPr lang="en-US" sz="4800" dirty="0">
                <a:solidFill>
                  <a:schemeClr val="bg1"/>
                </a:solidFill>
                <a:latin typeface="Gentona Light" panose="020B0604020202020204" charset="0"/>
              </a:rPr>
              <a:t>Definition 2:</a:t>
            </a:r>
          </a:p>
        </p:txBody>
      </p:sp>
      <p:grpSp>
        <p:nvGrpSpPr>
          <p:cNvPr id="2" name="Group 1">
            <a:extLst>
              <a:ext uri="{FF2B5EF4-FFF2-40B4-BE49-F238E27FC236}">
                <a16:creationId xmlns:a16="http://schemas.microsoft.com/office/drawing/2014/main" id="{90F9B0BB-3CD9-08F3-CBD3-324DA35D51EB}"/>
              </a:ext>
            </a:extLst>
          </p:cNvPr>
          <p:cNvGrpSpPr/>
          <p:nvPr/>
        </p:nvGrpSpPr>
        <p:grpSpPr>
          <a:xfrm>
            <a:off x="822958" y="1571105"/>
            <a:ext cx="9958649" cy="461665"/>
            <a:chOff x="822958" y="1571105"/>
            <a:chExt cx="9958649" cy="461665"/>
          </a:xfrm>
        </p:grpSpPr>
        <p:sp>
          <p:nvSpPr>
            <p:cNvPr id="14" name="TextBox 13">
              <a:extLst>
                <a:ext uri="{FF2B5EF4-FFF2-40B4-BE49-F238E27FC236}">
                  <a16:creationId xmlns:a16="http://schemas.microsoft.com/office/drawing/2014/main" id="{580BBB2F-5DEF-CFC2-1792-F46D6826EB73}"/>
                </a:ext>
              </a:extLst>
            </p:cNvPr>
            <p:cNvSpPr txBox="1"/>
            <p:nvPr/>
          </p:nvSpPr>
          <p:spPr>
            <a:xfrm>
              <a:off x="822958" y="1571105"/>
              <a:ext cx="9958649" cy="461665"/>
            </a:xfrm>
            <a:prstGeom prst="rect">
              <a:avLst/>
            </a:prstGeom>
            <a:noFill/>
          </p:spPr>
          <p:txBody>
            <a:bodyPr wrap="square" rtlCol="0">
              <a:spAutoFit/>
            </a:bodyPr>
            <a:lstStyle/>
            <a:p>
              <a:r>
                <a:rPr lang="en-US" sz="2400" dirty="0">
                  <a:solidFill>
                    <a:schemeClr val="bg1"/>
                  </a:solidFill>
                  <a:latin typeface="Gentona Light" panose="020B0604020202020204" charset="0"/>
                </a:rPr>
                <a:t>A Boolean Network (synchronous) on n nodes is a map f:{0,1}</a:t>
              </a:r>
              <a:r>
                <a:rPr lang="en-US" sz="2400" baseline="30000" dirty="0">
                  <a:solidFill>
                    <a:schemeClr val="bg1"/>
                  </a:solidFill>
                  <a:latin typeface="Gentona Light" panose="020B0604020202020204" charset="0"/>
                </a:rPr>
                <a:t>n </a:t>
              </a:r>
              <a:r>
                <a:rPr lang="en-US" sz="2400" baseline="30000" dirty="0">
                  <a:solidFill>
                    <a:schemeClr val="bg1"/>
                  </a:solidFill>
                  <a:latin typeface="Gentona Light" panose="020B0604020202020204" charset="0"/>
                  <a:sym typeface="Wingdings" panose="05000000000000000000" pitchFamily="2" charset="2"/>
                </a:rPr>
                <a:t>            </a:t>
              </a:r>
              <a:r>
                <a:rPr lang="en-US" sz="2400" dirty="0">
                  <a:solidFill>
                    <a:schemeClr val="bg1"/>
                  </a:solidFill>
                  <a:latin typeface="Gentona Light" panose="020B0604020202020204" charset="0"/>
                  <a:sym typeface="Wingdings" panose="05000000000000000000" pitchFamily="2" charset="2"/>
                </a:rPr>
                <a:t>{</a:t>
              </a:r>
              <a:r>
                <a:rPr lang="en-US" sz="2400" dirty="0">
                  <a:solidFill>
                    <a:schemeClr val="bg1"/>
                  </a:solidFill>
                  <a:latin typeface="Gentona Light" panose="020B0604020202020204" charset="0"/>
                </a:rPr>
                <a:t>0,1}</a:t>
              </a:r>
              <a:r>
                <a:rPr lang="en-US" sz="2400" baseline="30000" dirty="0">
                  <a:solidFill>
                    <a:schemeClr val="bg1"/>
                  </a:solidFill>
                  <a:latin typeface="Gentona Light" panose="020B0604020202020204" charset="0"/>
                </a:rPr>
                <a:t>n</a:t>
              </a:r>
              <a:endParaRPr lang="en-US" sz="2400" dirty="0">
                <a:latin typeface="Gentona Light" panose="020B0604020202020204" charset="0"/>
              </a:endParaRPr>
            </a:p>
          </p:txBody>
        </p:sp>
        <p:cxnSp>
          <p:nvCxnSpPr>
            <p:cNvPr id="3" name="Straight Arrow Connector 2">
              <a:extLst>
                <a:ext uri="{FF2B5EF4-FFF2-40B4-BE49-F238E27FC236}">
                  <a16:creationId xmlns:a16="http://schemas.microsoft.com/office/drawing/2014/main" id="{208A89A1-F326-70F7-0F99-21E5EA1AA30A}"/>
                </a:ext>
              </a:extLst>
            </p:cNvPr>
            <p:cNvCxnSpPr>
              <a:cxnSpLocks/>
            </p:cNvCxnSpPr>
            <p:nvPr/>
          </p:nvCxnSpPr>
          <p:spPr>
            <a:xfrm>
              <a:off x="8957596" y="1837113"/>
              <a:ext cx="52370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8FB8556E-DA33-86A6-D386-BB2052A0E178}"/>
              </a:ext>
            </a:extLst>
          </p:cNvPr>
          <p:cNvSpPr txBox="1"/>
          <p:nvPr/>
        </p:nvSpPr>
        <p:spPr>
          <a:xfrm>
            <a:off x="822958" y="2427317"/>
            <a:ext cx="2144684" cy="461665"/>
          </a:xfrm>
          <a:prstGeom prst="rect">
            <a:avLst/>
          </a:prstGeom>
          <a:noFill/>
        </p:spPr>
        <p:txBody>
          <a:bodyPr wrap="square" rtlCol="0">
            <a:spAutoFit/>
          </a:bodyPr>
          <a:lstStyle/>
          <a:p>
            <a:r>
              <a:rPr lang="en-US" sz="2400" dirty="0">
                <a:solidFill>
                  <a:schemeClr val="bg1"/>
                </a:solidFill>
                <a:latin typeface="Gentona Light" panose="020B0604020202020204" charset="0"/>
              </a:rPr>
              <a:t>Example:</a:t>
            </a:r>
          </a:p>
        </p:txBody>
      </p:sp>
      <p:grpSp>
        <p:nvGrpSpPr>
          <p:cNvPr id="36" name="Group 35">
            <a:extLst>
              <a:ext uri="{FF2B5EF4-FFF2-40B4-BE49-F238E27FC236}">
                <a16:creationId xmlns:a16="http://schemas.microsoft.com/office/drawing/2014/main" id="{8A1C7932-6203-9433-3E16-CB1372C404D4}"/>
              </a:ext>
            </a:extLst>
          </p:cNvPr>
          <p:cNvGrpSpPr/>
          <p:nvPr/>
        </p:nvGrpSpPr>
        <p:grpSpPr>
          <a:xfrm>
            <a:off x="3773977" y="2658149"/>
            <a:ext cx="4031672" cy="3034146"/>
            <a:chOff x="3574473" y="2568632"/>
            <a:chExt cx="4031672" cy="3034146"/>
          </a:xfrm>
        </p:grpSpPr>
        <p:sp>
          <p:nvSpPr>
            <p:cNvPr id="7" name="Oval 6">
              <a:extLst>
                <a:ext uri="{FF2B5EF4-FFF2-40B4-BE49-F238E27FC236}">
                  <a16:creationId xmlns:a16="http://schemas.microsoft.com/office/drawing/2014/main" id="{24293A89-0542-B236-22E4-070F9D4A342F}"/>
                </a:ext>
              </a:extLst>
            </p:cNvPr>
            <p:cNvSpPr/>
            <p:nvPr/>
          </p:nvSpPr>
          <p:spPr>
            <a:xfrm>
              <a:off x="3574473" y="2568633"/>
              <a:ext cx="1155469" cy="3034145"/>
            </a:xfrm>
            <a:prstGeom prst="ellipse">
              <a:avLst/>
            </a:prstGeom>
            <a:solidFill>
              <a:srgbClr val="FFFFFF"/>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a:t>
              </a:r>
            </a:p>
            <a:p>
              <a:pPr algn="ctr"/>
              <a:endParaRPr lang="en-US" dirty="0">
                <a:solidFill>
                  <a:schemeClr val="tx1"/>
                </a:solidFill>
              </a:endParaRPr>
            </a:p>
            <a:p>
              <a:pPr algn="ctr"/>
              <a:r>
                <a:rPr lang="en-US" dirty="0">
                  <a:solidFill>
                    <a:schemeClr val="tx1"/>
                  </a:solidFill>
                </a:rPr>
                <a:t>01</a:t>
              </a:r>
            </a:p>
            <a:p>
              <a:pPr algn="ctr"/>
              <a:endParaRPr lang="en-US" dirty="0">
                <a:solidFill>
                  <a:schemeClr val="tx1"/>
                </a:solidFill>
              </a:endParaRPr>
            </a:p>
            <a:p>
              <a:pPr algn="ctr"/>
              <a:r>
                <a:rPr lang="en-US" dirty="0">
                  <a:solidFill>
                    <a:schemeClr val="tx1"/>
                  </a:solidFill>
                </a:rPr>
                <a:t>10</a:t>
              </a:r>
            </a:p>
            <a:p>
              <a:pPr algn="ctr"/>
              <a:endParaRPr lang="en-US" dirty="0">
                <a:solidFill>
                  <a:schemeClr val="tx1"/>
                </a:solidFill>
              </a:endParaRPr>
            </a:p>
            <a:p>
              <a:pPr algn="ctr"/>
              <a:r>
                <a:rPr lang="en-US" dirty="0">
                  <a:solidFill>
                    <a:schemeClr val="tx1"/>
                  </a:solidFill>
                </a:rPr>
                <a:t>11</a:t>
              </a:r>
            </a:p>
          </p:txBody>
        </p:sp>
        <p:sp>
          <p:nvSpPr>
            <p:cNvPr id="21" name="Oval 20">
              <a:extLst>
                <a:ext uri="{FF2B5EF4-FFF2-40B4-BE49-F238E27FC236}">
                  <a16:creationId xmlns:a16="http://schemas.microsoft.com/office/drawing/2014/main" id="{9E5656E4-228B-FA60-5262-867B941DF87C}"/>
                </a:ext>
              </a:extLst>
            </p:cNvPr>
            <p:cNvSpPr/>
            <p:nvPr/>
          </p:nvSpPr>
          <p:spPr>
            <a:xfrm>
              <a:off x="6450676" y="2568632"/>
              <a:ext cx="1155469" cy="3034145"/>
            </a:xfrm>
            <a:prstGeom prst="ellipse">
              <a:avLst/>
            </a:prstGeom>
            <a:solidFill>
              <a:srgbClr val="FFFFFF"/>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00</a:t>
              </a:r>
            </a:p>
            <a:p>
              <a:pPr algn="ctr"/>
              <a:endParaRPr lang="en-US" dirty="0">
                <a:solidFill>
                  <a:schemeClr val="tx1"/>
                </a:solidFill>
              </a:endParaRPr>
            </a:p>
            <a:p>
              <a:pPr algn="ctr"/>
              <a:r>
                <a:rPr lang="en-US" dirty="0">
                  <a:solidFill>
                    <a:schemeClr val="tx1"/>
                  </a:solidFill>
                </a:rPr>
                <a:t>01</a:t>
              </a:r>
            </a:p>
            <a:p>
              <a:pPr algn="ctr"/>
              <a:endParaRPr lang="en-US" dirty="0">
                <a:solidFill>
                  <a:schemeClr val="tx1"/>
                </a:solidFill>
              </a:endParaRPr>
            </a:p>
            <a:p>
              <a:pPr algn="ctr"/>
              <a:r>
                <a:rPr lang="en-US" dirty="0">
                  <a:solidFill>
                    <a:schemeClr val="tx1"/>
                  </a:solidFill>
                </a:rPr>
                <a:t>10</a:t>
              </a:r>
            </a:p>
            <a:p>
              <a:pPr algn="ctr"/>
              <a:endParaRPr lang="en-US" dirty="0">
                <a:solidFill>
                  <a:schemeClr val="tx1"/>
                </a:solidFill>
              </a:endParaRPr>
            </a:p>
            <a:p>
              <a:pPr algn="ctr"/>
              <a:r>
                <a:rPr lang="en-US" dirty="0">
                  <a:solidFill>
                    <a:schemeClr val="tx1"/>
                  </a:solidFill>
                </a:rPr>
                <a:t>11</a:t>
              </a:r>
            </a:p>
          </p:txBody>
        </p:sp>
        <p:cxnSp>
          <p:nvCxnSpPr>
            <p:cNvPr id="23" name="Straight Arrow Connector 22">
              <a:extLst>
                <a:ext uri="{FF2B5EF4-FFF2-40B4-BE49-F238E27FC236}">
                  <a16:creationId xmlns:a16="http://schemas.microsoft.com/office/drawing/2014/main" id="{EBB6E461-AC0C-A698-92C7-2CCA9DDB58D4}"/>
                </a:ext>
              </a:extLst>
            </p:cNvPr>
            <p:cNvCxnSpPr/>
            <p:nvPr/>
          </p:nvCxnSpPr>
          <p:spPr>
            <a:xfrm>
              <a:off x="4347556" y="3266902"/>
              <a:ext cx="2427317" cy="573578"/>
            </a:xfrm>
            <a:prstGeom prst="straightConnector1">
              <a:avLst/>
            </a:prstGeom>
            <a:ln>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9772C8B-3011-1CD0-C240-1119A5BE5BB4}"/>
                </a:ext>
              </a:extLst>
            </p:cNvPr>
            <p:cNvCxnSpPr>
              <a:cxnSpLocks/>
            </p:cNvCxnSpPr>
            <p:nvPr/>
          </p:nvCxnSpPr>
          <p:spPr>
            <a:xfrm flipV="1">
              <a:off x="4376651" y="3266902"/>
              <a:ext cx="2456411" cy="573578"/>
            </a:xfrm>
            <a:prstGeom prst="straightConnector1">
              <a:avLst/>
            </a:prstGeom>
            <a:ln>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2D1FA93-1A1C-58E6-8B03-E79495E50500}"/>
                </a:ext>
              </a:extLst>
            </p:cNvPr>
            <p:cNvCxnSpPr>
              <a:cxnSpLocks/>
            </p:cNvCxnSpPr>
            <p:nvPr/>
          </p:nvCxnSpPr>
          <p:spPr>
            <a:xfrm>
              <a:off x="4376651" y="4376342"/>
              <a:ext cx="2456411" cy="0"/>
            </a:xfrm>
            <a:prstGeom prst="straightConnector1">
              <a:avLst/>
            </a:prstGeom>
            <a:ln>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3D83605-8E18-CF1E-633D-38F389E53B0F}"/>
                </a:ext>
              </a:extLst>
            </p:cNvPr>
            <p:cNvCxnSpPr>
              <a:cxnSpLocks/>
            </p:cNvCxnSpPr>
            <p:nvPr/>
          </p:nvCxnSpPr>
          <p:spPr>
            <a:xfrm flipV="1">
              <a:off x="4438996" y="3985722"/>
              <a:ext cx="2335877" cy="926483"/>
            </a:xfrm>
            <a:prstGeom prst="straightConnector1">
              <a:avLst/>
            </a:prstGeom>
            <a:ln>
              <a:solidFill>
                <a:schemeClr val="tx2">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CDF8F8A-4234-F010-FDF3-B6C9AB24B904}"/>
              </a:ext>
            </a:extLst>
          </p:cNvPr>
          <p:cNvSpPr txBox="1"/>
          <p:nvPr/>
        </p:nvSpPr>
        <p:spPr>
          <a:xfrm>
            <a:off x="3773977" y="5777345"/>
            <a:ext cx="4488873" cy="461665"/>
          </a:xfrm>
          <a:prstGeom prst="rect">
            <a:avLst/>
          </a:prstGeom>
          <a:noFill/>
        </p:spPr>
        <p:txBody>
          <a:bodyPr wrap="square" rtlCol="0">
            <a:spAutoFit/>
          </a:bodyPr>
          <a:lstStyle/>
          <a:p>
            <a:r>
              <a:rPr lang="en-US" sz="2400" dirty="0">
                <a:solidFill>
                  <a:schemeClr val="bg1"/>
                </a:solidFill>
                <a:latin typeface="Gentona Light" panose="020B0604020202020204" charset="0"/>
              </a:rPr>
              <a:t>A Boolean Network on 2 nodes</a:t>
            </a:r>
          </a:p>
        </p:txBody>
      </p:sp>
    </p:spTree>
    <p:extLst>
      <p:ext uri="{BB962C8B-B14F-4D97-AF65-F5344CB8AC3E}">
        <p14:creationId xmlns:p14="http://schemas.microsoft.com/office/powerpoint/2010/main" val="402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75AC15E6-E2EC-5C6D-3D5C-C189EF61EA1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5B13B5-FEF9-8A7E-883E-94D54F0A8FD4}"/>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9C051A22-3BBC-B2EC-6000-AF3E92E97C1B}"/>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4</a:t>
            </a:fld>
            <a:endParaRPr lang="en-US" dirty="0">
              <a:solidFill>
                <a:srgbClr val="FFFFFF"/>
              </a:solidFill>
            </a:endParaRPr>
          </a:p>
        </p:txBody>
      </p:sp>
      <p:sp>
        <p:nvSpPr>
          <p:cNvPr id="13" name="TextBox 12">
            <a:extLst>
              <a:ext uri="{FF2B5EF4-FFF2-40B4-BE49-F238E27FC236}">
                <a16:creationId xmlns:a16="http://schemas.microsoft.com/office/drawing/2014/main" id="{39DC7263-E525-1A94-D3CB-0E30C8C4DAD9}"/>
              </a:ext>
            </a:extLst>
          </p:cNvPr>
          <p:cNvSpPr txBox="1"/>
          <p:nvPr/>
        </p:nvSpPr>
        <p:spPr>
          <a:xfrm>
            <a:off x="822959" y="720794"/>
            <a:ext cx="6791499" cy="830997"/>
          </a:xfrm>
          <a:prstGeom prst="rect">
            <a:avLst/>
          </a:prstGeom>
          <a:noFill/>
        </p:spPr>
        <p:txBody>
          <a:bodyPr wrap="square" rtlCol="0">
            <a:spAutoFit/>
          </a:bodyPr>
          <a:lstStyle/>
          <a:p>
            <a:r>
              <a:rPr lang="en-US" sz="4800" dirty="0">
                <a:solidFill>
                  <a:schemeClr val="bg1"/>
                </a:solidFill>
                <a:latin typeface="Gentona Light" panose="020B0604020202020204" charset="0"/>
              </a:rPr>
              <a:t>Dynamics of a Network</a:t>
            </a:r>
          </a:p>
        </p:txBody>
      </p:sp>
      <p:sp>
        <p:nvSpPr>
          <p:cNvPr id="14" name="TextBox 13">
            <a:extLst>
              <a:ext uri="{FF2B5EF4-FFF2-40B4-BE49-F238E27FC236}">
                <a16:creationId xmlns:a16="http://schemas.microsoft.com/office/drawing/2014/main" id="{E6FE14CF-8299-2874-84CD-F1E33281A70E}"/>
              </a:ext>
            </a:extLst>
          </p:cNvPr>
          <p:cNvSpPr txBox="1"/>
          <p:nvPr/>
        </p:nvSpPr>
        <p:spPr>
          <a:xfrm>
            <a:off x="822958" y="1571105"/>
            <a:ext cx="905256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Dynamics of  a Boolean network is often encoded as a State graph</a:t>
            </a:r>
          </a:p>
          <a:p>
            <a:pPr marL="342900" indent="-342900">
              <a:buFont typeface="Arial" panose="020B0604020202020204" pitchFamily="34" charset="0"/>
              <a:buChar char="•"/>
            </a:pPr>
            <a:r>
              <a:rPr lang="en-US" sz="2400" dirty="0">
                <a:solidFill>
                  <a:schemeClr val="bg1"/>
                </a:solidFill>
                <a:latin typeface="Gentona Light" panose="020B0604020202020204" charset="0"/>
              </a:rPr>
              <a:t>State graph:</a:t>
            </a:r>
          </a:p>
          <a:p>
            <a:pPr marL="800100" lvl="1" indent="-342900">
              <a:buFont typeface="Arial" panose="020B0604020202020204" pitchFamily="34" charset="0"/>
              <a:buChar char="•"/>
            </a:pPr>
            <a:r>
              <a:rPr lang="en-US" sz="2400" dirty="0">
                <a:solidFill>
                  <a:schemeClr val="bg1"/>
                </a:solidFill>
                <a:latin typeface="Gentona Light" panose="020B0604020202020204" charset="0"/>
              </a:rPr>
              <a:t>Vertices = {0,1}</a:t>
            </a:r>
            <a:r>
              <a:rPr lang="en-US" sz="2400" baseline="30000" dirty="0">
                <a:solidFill>
                  <a:schemeClr val="bg1"/>
                </a:solidFill>
                <a:latin typeface="Gentona Light" panose="020B0604020202020204" charset="0"/>
              </a:rPr>
              <a:t>n</a:t>
            </a:r>
          </a:p>
          <a:p>
            <a:pPr marL="800100" lvl="1" indent="-342900">
              <a:buFont typeface="Arial" panose="020B0604020202020204" pitchFamily="34" charset="0"/>
              <a:buChar char="•"/>
            </a:pPr>
            <a:r>
              <a:rPr lang="en-US" sz="2400" dirty="0">
                <a:solidFill>
                  <a:schemeClr val="bg1"/>
                </a:solidFill>
                <a:latin typeface="Gentona Light" panose="020B0604020202020204" charset="0"/>
              </a:rPr>
              <a:t>Edges = (</a:t>
            </a:r>
            <a:r>
              <a:rPr lang="en-US" sz="2400" dirty="0" err="1">
                <a:solidFill>
                  <a:schemeClr val="bg1"/>
                </a:solidFill>
                <a:latin typeface="Gentona Light" panose="020B0604020202020204" charset="0"/>
              </a:rPr>
              <a:t>s</a:t>
            </a:r>
            <a:r>
              <a:rPr lang="en-US" sz="2400" baseline="-25000" dirty="0" err="1">
                <a:solidFill>
                  <a:schemeClr val="bg1"/>
                </a:solidFill>
                <a:latin typeface="Gentona Light" panose="020B0604020202020204" charset="0"/>
              </a:rPr>
              <a:t>i</a:t>
            </a:r>
            <a:r>
              <a:rPr lang="en-US" sz="2400" baseline="-25000" dirty="0">
                <a:solidFill>
                  <a:schemeClr val="bg1"/>
                </a:solidFill>
                <a:latin typeface="Gentona Light" panose="020B0604020202020204" charset="0"/>
              </a:rPr>
              <a:t> </a:t>
            </a:r>
            <a:r>
              <a:rPr lang="en-US" sz="2400" dirty="0">
                <a:solidFill>
                  <a:schemeClr val="bg1"/>
                </a:solidFill>
                <a:latin typeface="Gentona Light" panose="020B0604020202020204" charset="0"/>
              </a:rPr>
              <a:t>, </a:t>
            </a:r>
            <a:r>
              <a:rPr lang="en-US" sz="2400" dirty="0" err="1">
                <a:solidFill>
                  <a:schemeClr val="bg1"/>
                </a:solidFill>
                <a:latin typeface="Gentona Light" panose="020B0604020202020204" charset="0"/>
              </a:rPr>
              <a:t>s</a:t>
            </a:r>
            <a:r>
              <a:rPr lang="en-US" sz="2400" baseline="-25000" dirty="0" err="1">
                <a:solidFill>
                  <a:schemeClr val="bg1"/>
                </a:solidFill>
                <a:latin typeface="Gentona Light" panose="020B0604020202020204" charset="0"/>
              </a:rPr>
              <a:t>j</a:t>
            </a:r>
            <a:r>
              <a:rPr lang="en-US" sz="2400" dirty="0">
                <a:solidFill>
                  <a:schemeClr val="bg1"/>
                </a:solidFill>
                <a:latin typeface="Gentona Light" panose="020B0604020202020204" charset="0"/>
              </a:rPr>
              <a:t>) if the state </a:t>
            </a:r>
            <a:r>
              <a:rPr lang="en-US" sz="2400" dirty="0" err="1">
                <a:solidFill>
                  <a:schemeClr val="bg1"/>
                </a:solidFill>
                <a:latin typeface="Gentona Light" panose="020B0604020202020204" charset="0"/>
              </a:rPr>
              <a:t>s</a:t>
            </a:r>
            <a:r>
              <a:rPr lang="en-US" sz="2400" baseline="-25000" dirty="0" err="1">
                <a:solidFill>
                  <a:schemeClr val="bg1"/>
                </a:solidFill>
                <a:latin typeface="Gentona Light" panose="020B0604020202020204" charset="0"/>
              </a:rPr>
              <a:t>i</a:t>
            </a:r>
            <a:r>
              <a:rPr lang="en-US" sz="2400" dirty="0">
                <a:solidFill>
                  <a:schemeClr val="bg1"/>
                </a:solidFill>
                <a:latin typeface="Gentona Light" panose="020B0604020202020204" charset="0"/>
              </a:rPr>
              <a:t> updates to </a:t>
            </a:r>
            <a:r>
              <a:rPr lang="en-US" sz="2400" dirty="0" err="1">
                <a:solidFill>
                  <a:schemeClr val="bg1"/>
                </a:solidFill>
                <a:latin typeface="Gentona Light" panose="020B0604020202020204" charset="0"/>
              </a:rPr>
              <a:t>s</a:t>
            </a:r>
            <a:r>
              <a:rPr lang="en-US" sz="2400" baseline="-25000" dirty="0" err="1">
                <a:solidFill>
                  <a:schemeClr val="bg1"/>
                </a:solidFill>
                <a:latin typeface="Gentona Light" panose="020B0604020202020204" charset="0"/>
              </a:rPr>
              <a:t>j</a:t>
            </a:r>
            <a:endParaRPr lang="en-US" sz="2400" dirty="0">
              <a:solidFill>
                <a:schemeClr val="bg1"/>
              </a:solidFill>
              <a:latin typeface="Gentona Light" panose="020B0604020202020204" charset="0"/>
            </a:endParaRPr>
          </a:p>
        </p:txBody>
      </p:sp>
      <p:sp>
        <p:nvSpPr>
          <p:cNvPr id="15" name="TextBox 14">
            <a:extLst>
              <a:ext uri="{FF2B5EF4-FFF2-40B4-BE49-F238E27FC236}">
                <a16:creationId xmlns:a16="http://schemas.microsoft.com/office/drawing/2014/main" id="{AA8D49DB-3F40-3632-C93C-E350918DC667}"/>
              </a:ext>
            </a:extLst>
          </p:cNvPr>
          <p:cNvSpPr txBox="1"/>
          <p:nvPr/>
        </p:nvSpPr>
        <p:spPr>
          <a:xfrm>
            <a:off x="748144" y="3537289"/>
            <a:ext cx="2103120" cy="461665"/>
          </a:xfrm>
          <a:prstGeom prst="rect">
            <a:avLst/>
          </a:prstGeom>
          <a:noFill/>
        </p:spPr>
        <p:txBody>
          <a:bodyPr wrap="square" rtlCol="0">
            <a:spAutoFit/>
          </a:bodyPr>
          <a:lstStyle/>
          <a:p>
            <a:r>
              <a:rPr lang="en-US" sz="2400" dirty="0">
                <a:solidFill>
                  <a:schemeClr val="bg1"/>
                </a:solidFill>
                <a:latin typeface="Gentona Light" panose="020B0604020202020204" charset="0"/>
              </a:rPr>
              <a:t>Example:</a:t>
            </a:r>
          </a:p>
        </p:txBody>
      </p:sp>
      <p:sp>
        <p:nvSpPr>
          <p:cNvPr id="2" name="TextBox 1">
            <a:extLst>
              <a:ext uri="{FF2B5EF4-FFF2-40B4-BE49-F238E27FC236}">
                <a16:creationId xmlns:a16="http://schemas.microsoft.com/office/drawing/2014/main" id="{CCECEAC0-28D6-A9E9-8E3C-03A861356B73}"/>
              </a:ext>
            </a:extLst>
          </p:cNvPr>
          <p:cNvSpPr txBox="1"/>
          <p:nvPr/>
        </p:nvSpPr>
        <p:spPr>
          <a:xfrm>
            <a:off x="822959" y="4034459"/>
            <a:ext cx="2892830" cy="2031325"/>
          </a:xfrm>
          <a:prstGeom prst="rect">
            <a:avLst/>
          </a:prstGeom>
          <a:noFill/>
        </p:spPr>
        <p:txBody>
          <a:bodyPr wrap="square" rtlCol="0">
            <a:spAutoFit/>
          </a:bodyPr>
          <a:lstStyle/>
          <a:p>
            <a:r>
              <a:rPr lang="en-US" dirty="0">
                <a:solidFill>
                  <a:schemeClr val="bg1"/>
                </a:solidFill>
                <a:latin typeface="Gentona Light" panose="020B0604020202020204" charset="0"/>
              </a:rPr>
              <a:t># Example Boolean Model</a:t>
            </a:r>
          </a:p>
          <a:p>
            <a:r>
              <a:rPr lang="en-US" dirty="0">
                <a:solidFill>
                  <a:schemeClr val="bg1"/>
                </a:solidFill>
                <a:latin typeface="Gentona Light" panose="020B0604020202020204" charset="0"/>
              </a:rPr>
              <a:t>NUMBER OF VARIABLES: 2</a:t>
            </a:r>
          </a:p>
          <a:p>
            <a:r>
              <a:rPr lang="en-US" dirty="0">
                <a:solidFill>
                  <a:schemeClr val="bg1"/>
                </a:solidFill>
                <a:latin typeface="Gentona Light" panose="020B0604020202020204" charset="0"/>
              </a:rPr>
              <a:t>NUMBER OF STATES :   2</a:t>
            </a:r>
          </a:p>
          <a:p>
            <a:endParaRPr lang="en-US" dirty="0">
              <a:solidFill>
                <a:schemeClr val="bg1"/>
              </a:solidFill>
              <a:latin typeface="Gentona Light" panose="020B0604020202020204" charset="0"/>
            </a:endParaRPr>
          </a:p>
          <a:p>
            <a:endParaRPr lang="en-US" dirty="0">
              <a:solidFill>
                <a:schemeClr val="bg1"/>
              </a:solidFill>
              <a:latin typeface="Gentona Light" panose="020B0604020202020204" charset="0"/>
            </a:endParaRPr>
          </a:p>
          <a:p>
            <a:r>
              <a:rPr lang="en-US" dirty="0">
                <a:solidFill>
                  <a:schemeClr val="bg1"/>
                </a:solidFill>
                <a:latin typeface="Gentona Light" panose="020B0604020202020204" charset="0"/>
              </a:rPr>
              <a:t>M  = B</a:t>
            </a:r>
          </a:p>
          <a:p>
            <a:r>
              <a:rPr lang="en-US" dirty="0">
                <a:solidFill>
                  <a:schemeClr val="bg1"/>
                </a:solidFill>
                <a:latin typeface="Gentona Light" panose="020B0604020202020204" charset="0"/>
              </a:rPr>
              <a:t>B  = M</a:t>
            </a:r>
          </a:p>
        </p:txBody>
      </p:sp>
      <p:pic>
        <p:nvPicPr>
          <p:cNvPr id="5" name="Picture 4">
            <a:extLst>
              <a:ext uri="{FF2B5EF4-FFF2-40B4-BE49-F238E27FC236}">
                <a16:creationId xmlns:a16="http://schemas.microsoft.com/office/drawing/2014/main" id="{547C7CD4-D073-CA1E-4E15-4AA05BED7518}"/>
              </a:ext>
            </a:extLst>
          </p:cNvPr>
          <p:cNvPicPr>
            <a:picLocks noChangeAspect="1"/>
          </p:cNvPicPr>
          <p:nvPr/>
        </p:nvPicPr>
        <p:blipFill>
          <a:blip r:embed="rId2"/>
          <a:stretch>
            <a:fillRect/>
          </a:stretch>
        </p:blipFill>
        <p:spPr>
          <a:xfrm>
            <a:off x="4412421" y="4055619"/>
            <a:ext cx="3367157" cy="2524121"/>
          </a:xfrm>
          <a:prstGeom prst="rect">
            <a:avLst/>
          </a:prstGeom>
        </p:spPr>
      </p:pic>
      <p:pic>
        <p:nvPicPr>
          <p:cNvPr id="7" name="Picture 6">
            <a:extLst>
              <a:ext uri="{FF2B5EF4-FFF2-40B4-BE49-F238E27FC236}">
                <a16:creationId xmlns:a16="http://schemas.microsoft.com/office/drawing/2014/main" id="{AD637670-5B92-430D-C011-FD71F3F8CA34}"/>
              </a:ext>
            </a:extLst>
          </p:cNvPr>
          <p:cNvPicPr>
            <a:picLocks noChangeAspect="1"/>
          </p:cNvPicPr>
          <p:nvPr/>
        </p:nvPicPr>
        <p:blipFill>
          <a:blip r:embed="rId3"/>
          <a:stretch>
            <a:fillRect/>
          </a:stretch>
        </p:blipFill>
        <p:spPr>
          <a:xfrm>
            <a:off x="8279477" y="4034459"/>
            <a:ext cx="2718023" cy="2612400"/>
          </a:xfrm>
          <a:prstGeom prst="rect">
            <a:avLst/>
          </a:prstGeom>
        </p:spPr>
      </p:pic>
    </p:spTree>
    <p:extLst>
      <p:ext uri="{BB962C8B-B14F-4D97-AF65-F5344CB8AC3E}">
        <p14:creationId xmlns:p14="http://schemas.microsoft.com/office/powerpoint/2010/main" val="75268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C11E3A02-6461-F0D7-CA24-319DE1C0B34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587ECC-9DD3-7AEA-5C42-59095CB69BA4}"/>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3217BCA1-9524-460D-C9B4-0625119DA6F0}"/>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5</a:t>
            </a:fld>
            <a:endParaRPr lang="en-US" dirty="0">
              <a:solidFill>
                <a:srgbClr val="FFFFFF"/>
              </a:solidFill>
            </a:endParaRPr>
          </a:p>
        </p:txBody>
      </p:sp>
      <p:sp>
        <p:nvSpPr>
          <p:cNvPr id="13" name="TextBox 12">
            <a:extLst>
              <a:ext uri="{FF2B5EF4-FFF2-40B4-BE49-F238E27FC236}">
                <a16:creationId xmlns:a16="http://schemas.microsoft.com/office/drawing/2014/main" id="{0B9A76A7-16C0-489D-9CBB-C6B52D9ECC1A}"/>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Biological interpretation of State graph</a:t>
            </a:r>
          </a:p>
        </p:txBody>
      </p:sp>
      <p:sp>
        <p:nvSpPr>
          <p:cNvPr id="14" name="TextBox 13">
            <a:extLst>
              <a:ext uri="{FF2B5EF4-FFF2-40B4-BE49-F238E27FC236}">
                <a16:creationId xmlns:a16="http://schemas.microsoft.com/office/drawing/2014/main" id="{56ADE4ED-ACDF-CF63-A1CF-B2402C2A0C84}"/>
              </a:ext>
            </a:extLst>
          </p:cNvPr>
          <p:cNvSpPr txBox="1"/>
          <p:nvPr/>
        </p:nvSpPr>
        <p:spPr>
          <a:xfrm>
            <a:off x="822959" y="2208053"/>
            <a:ext cx="10498976" cy="4093428"/>
          </a:xfrm>
          <a:prstGeom prst="rect">
            <a:avLst/>
          </a:prstGeom>
          <a:noFill/>
        </p:spPr>
        <p:txBody>
          <a:bodyPr wrap="square" rtlCol="0">
            <a:spAutoFit/>
          </a:bodyPr>
          <a:lstStyle/>
          <a:p>
            <a:r>
              <a:rPr lang="en-US" sz="2400" dirty="0">
                <a:solidFill>
                  <a:schemeClr val="bg1"/>
                </a:solidFill>
                <a:latin typeface="Gentona Light" panose="020B0604020202020204" charset="0"/>
              </a:rPr>
              <a:t>Modelling assumptions:</a:t>
            </a:r>
          </a:p>
          <a:p>
            <a:pPr marL="342900" indent="-342900">
              <a:buFont typeface="Arial" panose="020B0604020202020204" pitchFamily="34" charset="0"/>
              <a:buChar char="•"/>
            </a:pPr>
            <a:r>
              <a:rPr lang="en-US" sz="2400" dirty="0">
                <a:solidFill>
                  <a:schemeClr val="bg1"/>
                </a:solidFill>
                <a:latin typeface="Gentona Light" panose="020B0604020202020204" charset="0"/>
              </a:rPr>
              <a:t>Attractors of the state graph are the phenotypes of the system</a:t>
            </a:r>
          </a:p>
          <a:p>
            <a:pPr marL="342900" indent="-342900">
              <a:buFont typeface="Arial" panose="020B0604020202020204" pitchFamily="34" charset="0"/>
              <a:buChar char="•"/>
            </a:pPr>
            <a:r>
              <a:rPr lang="en-US" sz="2400" dirty="0">
                <a:solidFill>
                  <a:schemeClr val="bg1"/>
                </a:solidFill>
                <a:latin typeface="Gentona Light" panose="020B0604020202020204" charset="0"/>
              </a:rPr>
              <a:t>“Robust” attractors are the biologically feasible attractors</a:t>
            </a:r>
          </a:p>
          <a:p>
            <a:pPr marL="342900" indent="-342900">
              <a:buFont typeface="Arial" panose="020B0604020202020204" pitchFamily="34" charset="0"/>
              <a:buChar char="•"/>
            </a:pPr>
            <a:r>
              <a:rPr lang="en-US" sz="2400" dirty="0">
                <a:solidFill>
                  <a:schemeClr val="bg1"/>
                </a:solidFill>
                <a:latin typeface="Gentona Light" panose="020B0604020202020204" charset="0"/>
              </a:rPr>
              <a:t>Potential Questions/Issues: </a:t>
            </a:r>
          </a:p>
          <a:p>
            <a:pPr marL="800100" lvl="1" indent="-342900">
              <a:buFont typeface="Arial" panose="020B0604020202020204" pitchFamily="34" charset="0"/>
              <a:buChar char="•"/>
            </a:pPr>
            <a:r>
              <a:rPr lang="en-US" sz="2400" dirty="0">
                <a:solidFill>
                  <a:schemeClr val="bg1"/>
                </a:solidFill>
                <a:latin typeface="Gentona Light" panose="020B0604020202020204" charset="0"/>
              </a:rPr>
              <a:t>What is a robust attractor?</a:t>
            </a:r>
          </a:p>
          <a:p>
            <a:pPr marL="800100" lvl="1" indent="-342900">
              <a:buFont typeface="Arial" panose="020B0604020202020204" pitchFamily="34" charset="0"/>
              <a:buChar char="•"/>
            </a:pPr>
            <a:r>
              <a:rPr lang="en-US" sz="2400" dirty="0">
                <a:solidFill>
                  <a:schemeClr val="bg1"/>
                </a:solidFill>
                <a:latin typeface="Gentona Light" panose="020B0604020202020204" charset="0"/>
              </a:rPr>
              <a:t>State space explosion : The state graph is too big (2</a:t>
            </a:r>
            <a:r>
              <a:rPr lang="en-US" sz="2400" baseline="30000" dirty="0">
                <a:solidFill>
                  <a:schemeClr val="bg1"/>
                </a:solidFill>
                <a:latin typeface="Gentona Light" panose="020B0604020202020204" charset="0"/>
              </a:rPr>
              <a:t>n</a:t>
            </a:r>
            <a:r>
              <a:rPr lang="en-US" sz="2400" dirty="0">
                <a:solidFill>
                  <a:schemeClr val="bg1"/>
                </a:solidFill>
                <a:latin typeface="Gentona Light" panose="020B0604020202020204" charset="0"/>
              </a:rPr>
              <a:t>) once n&gt;30. Can we still compute the attractors?</a:t>
            </a: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Tree>
    <p:extLst>
      <p:ext uri="{BB962C8B-B14F-4D97-AF65-F5344CB8AC3E}">
        <p14:creationId xmlns:p14="http://schemas.microsoft.com/office/powerpoint/2010/main" val="423786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6610258B-E0EF-735A-EEE4-F461D476689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D678B32-4F07-64AC-2CF8-2365A4833B57}"/>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395BEA5E-D885-BB47-0EF8-B94C2D143B99}"/>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6</a:t>
            </a:fld>
            <a:endParaRPr lang="en-US" dirty="0">
              <a:solidFill>
                <a:srgbClr val="FFFFFF"/>
              </a:solidFill>
            </a:endParaRPr>
          </a:p>
        </p:txBody>
      </p:sp>
      <p:sp>
        <p:nvSpPr>
          <p:cNvPr id="13" name="TextBox 12">
            <a:extLst>
              <a:ext uri="{FF2B5EF4-FFF2-40B4-BE49-F238E27FC236}">
                <a16:creationId xmlns:a16="http://schemas.microsoft.com/office/drawing/2014/main" id="{7AED1009-A7E2-E8CF-752F-A56F7CA07579}"/>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Lac Operon</a:t>
            </a:r>
          </a:p>
        </p:txBody>
      </p:sp>
      <p:sp>
        <p:nvSpPr>
          <p:cNvPr id="14" name="TextBox 13">
            <a:extLst>
              <a:ext uri="{FF2B5EF4-FFF2-40B4-BE49-F238E27FC236}">
                <a16:creationId xmlns:a16="http://schemas.microsoft.com/office/drawing/2014/main" id="{C93C43C1-7FBF-BACD-709E-14B9F46CEDE6}"/>
              </a:ext>
            </a:extLst>
          </p:cNvPr>
          <p:cNvSpPr txBox="1"/>
          <p:nvPr/>
        </p:nvSpPr>
        <p:spPr>
          <a:xfrm>
            <a:off x="822959" y="2208053"/>
            <a:ext cx="10498976"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An Operon is a region of the DNA that has genes that are transcribed together.</a:t>
            </a:r>
          </a:p>
          <a:p>
            <a:pPr marL="342900" indent="-342900">
              <a:buFont typeface="Arial" panose="020B0604020202020204" pitchFamily="34" charset="0"/>
              <a:buChar char="•"/>
            </a:pPr>
            <a:r>
              <a:rPr lang="en-US" sz="2400" dirty="0">
                <a:solidFill>
                  <a:schemeClr val="bg1"/>
                </a:solidFill>
                <a:latin typeface="Gentona Light" panose="020B0604020202020204" charset="0"/>
              </a:rPr>
              <a:t>Lac Operon is required for transport and metabolism of Lactose in  E. coli.</a:t>
            </a:r>
          </a:p>
          <a:p>
            <a:pPr marL="342900" indent="-342900">
              <a:buFont typeface="Arial" panose="020B0604020202020204" pitchFamily="34" charset="0"/>
              <a:buChar char="•"/>
            </a:pPr>
            <a:r>
              <a:rPr lang="en-US" sz="2400" dirty="0">
                <a:solidFill>
                  <a:schemeClr val="bg1"/>
                </a:solidFill>
                <a:latin typeface="Gentona Light" panose="020B0604020202020204" charset="0"/>
              </a:rPr>
              <a:t>When a host consumes milk, E. coli encounters lactose</a:t>
            </a:r>
          </a:p>
          <a:p>
            <a:pPr marL="342900" indent="-342900">
              <a:buFont typeface="Arial" panose="020B0604020202020204" pitchFamily="34" charset="0"/>
              <a:buChar char="•"/>
            </a:pPr>
            <a:r>
              <a:rPr lang="en-US" sz="2400" dirty="0">
                <a:solidFill>
                  <a:schemeClr val="bg1"/>
                </a:solidFill>
                <a:latin typeface="Gentona Light" panose="020B0604020202020204" charset="0"/>
              </a:rPr>
              <a:t>In the presence of glucose and lactose, glucose is the preferred source</a:t>
            </a:r>
          </a:p>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pPr lvl="2"/>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Tree>
    <p:extLst>
      <p:ext uri="{BB962C8B-B14F-4D97-AF65-F5344CB8AC3E}">
        <p14:creationId xmlns:p14="http://schemas.microsoft.com/office/powerpoint/2010/main" val="184220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CE58F078-AD83-50B6-3855-BE43A2AD29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EC007E-2907-AB63-E9DE-E18B9FC8625C}"/>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2111B8AB-7081-67D6-339D-A782AEDE0CB4}"/>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7</a:t>
            </a:fld>
            <a:endParaRPr lang="en-US" dirty="0">
              <a:solidFill>
                <a:srgbClr val="FFFFFF"/>
              </a:solidFill>
            </a:endParaRPr>
          </a:p>
        </p:txBody>
      </p:sp>
      <p:sp>
        <p:nvSpPr>
          <p:cNvPr id="13" name="TextBox 12">
            <a:extLst>
              <a:ext uri="{FF2B5EF4-FFF2-40B4-BE49-F238E27FC236}">
                <a16:creationId xmlns:a16="http://schemas.microsoft.com/office/drawing/2014/main" id="{914FAFBD-BFC9-E614-0A8A-B6ACC40143F0}"/>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How Lac Operon works</a:t>
            </a:r>
          </a:p>
        </p:txBody>
      </p:sp>
      <p:sp>
        <p:nvSpPr>
          <p:cNvPr id="14" name="TextBox 13">
            <a:extLst>
              <a:ext uri="{FF2B5EF4-FFF2-40B4-BE49-F238E27FC236}">
                <a16:creationId xmlns:a16="http://schemas.microsoft.com/office/drawing/2014/main" id="{D29B431E-6BA8-6D3B-9619-818E5D40C4A5}"/>
              </a:ext>
            </a:extLst>
          </p:cNvPr>
          <p:cNvSpPr txBox="1"/>
          <p:nvPr/>
        </p:nvSpPr>
        <p:spPr>
          <a:xfrm>
            <a:off x="822959" y="1745937"/>
            <a:ext cx="10498976"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Lactose (L) is brought into the cell by the lac permease (P) </a:t>
            </a:r>
          </a:p>
          <a:p>
            <a:pPr marL="342900" indent="-342900">
              <a:buFont typeface="Arial" panose="020B0604020202020204" pitchFamily="34" charset="0"/>
              <a:buChar char="•"/>
            </a:pPr>
            <a:r>
              <a:rPr lang="en-US" sz="2400" dirty="0">
                <a:solidFill>
                  <a:schemeClr val="bg1"/>
                </a:solidFill>
                <a:latin typeface="Gentona Light" panose="020B0604020202020204" charset="0"/>
              </a:rPr>
              <a:t>β−galactosidase (B) converts lactose (L) into allolactose (A) </a:t>
            </a:r>
          </a:p>
          <a:p>
            <a:pPr marL="342900" indent="-342900">
              <a:buFont typeface="Arial" panose="020B0604020202020204" pitchFamily="34" charset="0"/>
              <a:buChar char="•"/>
            </a:pPr>
            <a:r>
              <a:rPr lang="en-US" sz="2400" dirty="0">
                <a:solidFill>
                  <a:schemeClr val="bg1"/>
                </a:solidFill>
                <a:latin typeface="Gentona Light" panose="020B0604020202020204" charset="0"/>
              </a:rPr>
              <a:t>Allolactose (A) binds to the lac repressor (R)</a:t>
            </a:r>
          </a:p>
          <a:p>
            <a:pPr marL="342900" indent="-342900">
              <a:buFont typeface="Arial" panose="020B0604020202020204" pitchFamily="34" charset="0"/>
              <a:buChar char="•"/>
            </a:pPr>
            <a:r>
              <a:rPr lang="en-US" sz="2400" dirty="0">
                <a:solidFill>
                  <a:schemeClr val="bg1"/>
                </a:solidFill>
                <a:latin typeface="Gentona Light" panose="020B0604020202020204" charset="0"/>
              </a:rPr>
              <a:t>This allows RNA Polymerase to start transcription and  mRNA (M) encoding the lac genes is produced.  </a:t>
            </a:r>
          </a:p>
          <a:p>
            <a:pPr marL="342900" indent="-342900">
              <a:buFont typeface="Arial" panose="020B0604020202020204" pitchFamily="34" charset="0"/>
              <a:buChar char="•"/>
            </a:pPr>
            <a:r>
              <a:rPr lang="en-US" sz="2400" dirty="0">
                <a:solidFill>
                  <a:schemeClr val="bg1"/>
                </a:solidFill>
                <a:latin typeface="Gentona Light" panose="020B0604020202020204" charset="0"/>
              </a:rPr>
              <a:t>mRNA (M) gets translated to β−galactosidase (B)  and lac permease (P) and more lactose is brought into the cell. (The operon is ON.)  </a:t>
            </a:r>
          </a:p>
          <a:p>
            <a:pPr marL="342900" indent="-342900">
              <a:buFont typeface="Arial" panose="020B0604020202020204" pitchFamily="34" charset="0"/>
              <a:buChar char="•"/>
            </a:pPr>
            <a:r>
              <a:rPr lang="en-US" sz="2400" dirty="0">
                <a:solidFill>
                  <a:schemeClr val="bg1"/>
                </a:solidFill>
                <a:latin typeface="Gentona Light" panose="020B0604020202020204" charset="0"/>
              </a:rPr>
              <a:t>Eventually, all lactose (L) is used up, so there will be no more allolactose (A).  The lac repressor (R) can now bind to the DNA, so mRNA transcription stops. (The operon is OFF.)  </a:t>
            </a:r>
          </a:p>
          <a:p>
            <a:pPr marL="342900" indent="-342900">
              <a:buFont typeface="Arial" panose="020B0604020202020204" pitchFamily="34" charset="0"/>
              <a:buChar char="•"/>
            </a:pPr>
            <a:endParaRPr lang="en-US" sz="2400" dirty="0">
              <a:solidFill>
                <a:schemeClr val="bg1"/>
              </a:solidFill>
              <a:latin typeface="Gentona Light" panose="020B0604020202020204" charset="0"/>
            </a:endParaRPr>
          </a:p>
          <a:p>
            <a:r>
              <a:rPr lang="en-US" sz="2400" dirty="0">
                <a:solidFill>
                  <a:schemeClr val="bg1"/>
                </a:solidFill>
                <a:latin typeface="Gentona Light" panose="020B0604020202020204" charset="0"/>
              </a:rPr>
              <a:t>Note: There is quite a bit more to this story. For instance, there is also a pathway by which Glucose represses transcription indirectly!</a:t>
            </a:r>
            <a:endParaRPr lang="en-US" sz="20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p:spTree>
    <p:extLst>
      <p:ext uri="{BB962C8B-B14F-4D97-AF65-F5344CB8AC3E}">
        <p14:creationId xmlns:p14="http://schemas.microsoft.com/office/powerpoint/2010/main" val="40809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D3F79420-1F48-1073-D7B6-8F420B45934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75128B-755A-8F88-B15D-EC205C37AD7F}"/>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6F855F0-0102-C02B-F119-146C84E9D9BD}"/>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8</a:t>
            </a:fld>
            <a:endParaRPr lang="en-US" dirty="0">
              <a:solidFill>
                <a:srgbClr val="FFFFFF"/>
              </a:solidFill>
            </a:endParaRPr>
          </a:p>
        </p:txBody>
      </p:sp>
      <p:sp>
        <p:nvSpPr>
          <p:cNvPr id="13" name="TextBox 12">
            <a:extLst>
              <a:ext uri="{FF2B5EF4-FFF2-40B4-BE49-F238E27FC236}">
                <a16:creationId xmlns:a16="http://schemas.microsoft.com/office/drawing/2014/main" id="{3A96D851-4D0D-7CED-1B6C-B7A4BD6EC5B7}"/>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Gene Regulatory Network of Lac Operon</a:t>
            </a:r>
          </a:p>
        </p:txBody>
      </p:sp>
      <p:pic>
        <p:nvPicPr>
          <p:cNvPr id="6" name="Picture 5">
            <a:extLst>
              <a:ext uri="{FF2B5EF4-FFF2-40B4-BE49-F238E27FC236}">
                <a16:creationId xmlns:a16="http://schemas.microsoft.com/office/drawing/2014/main" id="{25FB7228-101D-A997-2456-A493A195DD4B}"/>
              </a:ext>
            </a:extLst>
          </p:cNvPr>
          <p:cNvPicPr>
            <a:picLocks noChangeAspect="1"/>
          </p:cNvPicPr>
          <p:nvPr/>
        </p:nvPicPr>
        <p:blipFill>
          <a:blip r:embed="rId2"/>
          <a:stretch>
            <a:fillRect/>
          </a:stretch>
        </p:blipFill>
        <p:spPr>
          <a:xfrm>
            <a:off x="3605565" y="1869589"/>
            <a:ext cx="7337737" cy="4209791"/>
          </a:xfrm>
          <a:prstGeom prst="rect">
            <a:avLst/>
          </a:prstGeom>
        </p:spPr>
      </p:pic>
    </p:spTree>
    <p:extLst>
      <p:ext uri="{BB962C8B-B14F-4D97-AF65-F5344CB8AC3E}">
        <p14:creationId xmlns:p14="http://schemas.microsoft.com/office/powerpoint/2010/main" val="290797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51F34-D746-FD74-F9B4-13F9FAC7E50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B7CFC67-9C7B-97BA-C2C9-A2A5B8730E06}"/>
              </a:ext>
            </a:extLst>
          </p:cNvPr>
          <p:cNvSpPr/>
          <p:nvPr/>
        </p:nvSpPr>
        <p:spPr>
          <a:xfrm>
            <a:off x="0" y="0"/>
            <a:ext cx="12192000" cy="6858000"/>
          </a:xfrm>
          <a:prstGeom prst="rect">
            <a:avLst/>
          </a:prstGeom>
          <a:gradFill>
            <a:gsLst>
              <a:gs pos="100000">
                <a:schemeClr val="accent2"/>
              </a:gs>
              <a:gs pos="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94074204-3EE4-E5EF-15CF-FAE381CD0A23}"/>
              </a:ext>
            </a:extLst>
          </p:cNvPr>
          <p:cNvSpPr txBox="1">
            <a:spLocks/>
          </p:cNvSpPr>
          <p:nvPr/>
        </p:nvSpPr>
        <p:spPr>
          <a:xfrm>
            <a:off x="9310571" y="639717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i="0" kern="1200">
                <a:solidFill>
                  <a:schemeClr val="tx1">
                    <a:tint val="75000"/>
                  </a:schemeClr>
                </a:solidFill>
                <a:latin typeface="Gentona Book"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B21313-48D6-BF45-9C7F-8CB603AB36D7}" type="slidenum">
              <a:rPr lang="en-US" smtClean="0">
                <a:solidFill>
                  <a:srgbClr val="FFFFFF"/>
                </a:solidFill>
              </a:rPr>
              <a:pPr/>
              <a:t>9</a:t>
            </a:fld>
            <a:endParaRPr lang="en-US" dirty="0">
              <a:solidFill>
                <a:srgbClr val="FFFFFF"/>
              </a:solidFill>
            </a:endParaRPr>
          </a:p>
        </p:txBody>
      </p:sp>
      <p:sp>
        <p:nvSpPr>
          <p:cNvPr id="13" name="TextBox 12">
            <a:extLst>
              <a:ext uri="{FF2B5EF4-FFF2-40B4-BE49-F238E27FC236}">
                <a16:creationId xmlns:a16="http://schemas.microsoft.com/office/drawing/2014/main" id="{59EA9F18-D196-3679-F06A-29A4211D4FDA}"/>
              </a:ext>
            </a:extLst>
          </p:cNvPr>
          <p:cNvSpPr txBox="1"/>
          <p:nvPr/>
        </p:nvSpPr>
        <p:spPr>
          <a:xfrm>
            <a:off x="822959" y="720794"/>
            <a:ext cx="10698481" cy="830997"/>
          </a:xfrm>
          <a:prstGeom prst="rect">
            <a:avLst/>
          </a:prstGeom>
          <a:noFill/>
        </p:spPr>
        <p:txBody>
          <a:bodyPr wrap="square" rtlCol="0">
            <a:spAutoFit/>
          </a:bodyPr>
          <a:lstStyle/>
          <a:p>
            <a:r>
              <a:rPr lang="en-US" sz="4800" dirty="0">
                <a:solidFill>
                  <a:schemeClr val="bg1"/>
                </a:solidFill>
                <a:latin typeface="Gentona Light" panose="020B0604020202020204" charset="0"/>
              </a:rPr>
              <a:t>A Boolean Model for the Lac Operon</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3C10C05-668E-51F4-A451-227A74B7DB56}"/>
                  </a:ext>
                </a:extLst>
              </p:cNvPr>
              <p:cNvSpPr txBox="1"/>
              <p:nvPr/>
            </p:nvSpPr>
            <p:spPr>
              <a:xfrm>
                <a:off x="822959" y="1758072"/>
                <a:ext cx="10498976"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Gentona Light" panose="020B0604020202020204" charset="0"/>
                  </a:rPr>
                  <a:t>For our model, we will have the following nodes</a:t>
                </a:r>
              </a:p>
              <a:p>
                <a:pPr marL="800100" lvl="1" indent="-342900">
                  <a:buFont typeface="Arial" panose="020B0604020202020204" pitchFamily="34" charset="0"/>
                  <a:buChar char="•"/>
                </a:pPr>
                <a:r>
                  <a:rPr lang="en-US" sz="2400" dirty="0">
                    <a:solidFill>
                      <a:schemeClr val="bg1"/>
                    </a:solidFill>
                    <a:latin typeface="Gentona Light" panose="020B0604020202020204" charset="0"/>
                  </a:rPr>
                  <a:t>M: mRNA , with the update rule </a:t>
                </a:r>
                <a14:m>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𝑓</m:t>
                        </m:r>
                      </m:e>
                      <m:sub>
                        <m:r>
                          <a:rPr lang="en-US" sz="2400" b="0" i="1" smtClean="0">
                            <a:solidFill>
                              <a:schemeClr val="bg1"/>
                            </a:solidFill>
                            <a:latin typeface="Cambria Math" panose="02040503050406030204" pitchFamily="18" charset="0"/>
                          </a:rPr>
                          <m:t>𝑀</m:t>
                        </m:r>
                      </m:sub>
                    </m:sSub>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𝐴</m:t>
                    </m:r>
                  </m:oMath>
                </a14:m>
                <a:r>
                  <a:rPr lang="en-US" sz="2400" dirty="0">
                    <a:solidFill>
                      <a:schemeClr val="bg1"/>
                    </a:solidFill>
                    <a:latin typeface="Gentona Light" panose="020B0604020202020204" charset="0"/>
                  </a:rPr>
                  <a:t>	</a:t>
                </a:r>
              </a:p>
              <a:p>
                <a:pPr marL="800100" lvl="1" indent="-342900">
                  <a:buFont typeface="Arial" panose="020B0604020202020204" pitchFamily="34" charset="0"/>
                  <a:buChar char="•"/>
                </a:pPr>
                <a:r>
                  <a:rPr lang="en-US" sz="2400" dirty="0">
                    <a:solidFill>
                      <a:schemeClr val="bg1"/>
                    </a:solidFill>
                    <a:latin typeface="Gentona Light" panose="020B0604020202020204" charset="0"/>
                  </a:rPr>
                  <a:t>B: </a:t>
                </a:r>
                <a:r>
                  <a:rPr lang="el-GR" sz="2400" dirty="0">
                    <a:solidFill>
                      <a:schemeClr val="bg1"/>
                    </a:solidFill>
                    <a:latin typeface="Gentona Light" panose="020B0604020202020204" charset="0"/>
                  </a:rPr>
                  <a:t>β−</a:t>
                </a:r>
                <a:r>
                  <a:rPr lang="en-US" sz="2400" dirty="0">
                    <a:solidFill>
                      <a:schemeClr val="bg1"/>
                    </a:solidFill>
                    <a:latin typeface="Gentona Light" panose="020B0604020202020204" charset="0"/>
                  </a:rPr>
                  <a:t>galactosidase , with the update rule  </a:t>
                </a:r>
                <a14:m>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𝑓</m:t>
                        </m:r>
                      </m:e>
                      <m:sub>
                        <m:r>
                          <a:rPr lang="en-US" sz="2400" b="0" i="1" smtClean="0">
                            <a:solidFill>
                              <a:schemeClr val="bg1"/>
                            </a:solidFill>
                            <a:latin typeface="Cambria Math" panose="02040503050406030204" pitchFamily="18" charset="0"/>
                          </a:rPr>
                          <m:t>𝐵</m:t>
                        </m:r>
                      </m:sub>
                    </m:sSub>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𝑀</m:t>
                    </m:r>
                  </m:oMath>
                </a14:m>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r>
                  <a:rPr lang="en-US" sz="2400" dirty="0">
                    <a:solidFill>
                      <a:schemeClr val="bg1"/>
                    </a:solidFill>
                    <a:latin typeface="Gentona Light" panose="020B0604020202020204" charset="0"/>
                  </a:rPr>
                  <a:t>A: allolactose , with the update rule </a:t>
                </a:r>
                <a14:m>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𝑓</m:t>
                        </m:r>
                      </m:e>
                      <m:sub>
                        <m:r>
                          <a:rPr lang="en-US" sz="2400" b="0" i="1" smtClean="0">
                            <a:solidFill>
                              <a:schemeClr val="bg1"/>
                            </a:solidFill>
                            <a:latin typeface="Cambria Math" panose="02040503050406030204" pitchFamily="18" charset="0"/>
                          </a:rPr>
                          <m:t>𝐴</m:t>
                        </m:r>
                      </m:sub>
                    </m:sSub>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𝐴</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𝑜𝑟</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𝐿</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𝑎𝑛𝑑</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𝐵</m:t>
                    </m:r>
                    <m:r>
                      <a:rPr lang="en-US" sz="2400" b="0" i="1" smtClean="0">
                        <a:solidFill>
                          <a:schemeClr val="bg1"/>
                        </a:solidFill>
                        <a:latin typeface="Cambria Math" panose="02040503050406030204" pitchFamily="18" charset="0"/>
                      </a:rPr>
                      <m:t>)</m:t>
                    </m:r>
                  </m:oMath>
                </a14:m>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r>
                  <a:rPr lang="en-US" sz="2400" dirty="0">
                    <a:solidFill>
                      <a:schemeClr val="bg1"/>
                    </a:solidFill>
                    <a:latin typeface="Gentona Light" panose="020B0604020202020204" charset="0"/>
                  </a:rPr>
                  <a:t>L: intracellular lactose , with the update rule </a:t>
                </a:r>
                <a14:m>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𝑓</m:t>
                        </m:r>
                      </m:e>
                      <m:sub>
                        <m:r>
                          <a:rPr lang="en-US" sz="2400" b="0" i="1" smtClean="0">
                            <a:solidFill>
                              <a:schemeClr val="bg1"/>
                            </a:solidFill>
                            <a:latin typeface="Cambria Math" panose="02040503050406030204" pitchFamily="18" charset="0"/>
                          </a:rPr>
                          <m:t>𝐿</m:t>
                        </m:r>
                      </m:sub>
                    </m:sSub>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𝑃</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𝑜𝑟</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𝐿</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𝑎𝑛𝑑</m:t>
                    </m:r>
                    <m:r>
                      <a:rPr lang="en-US" sz="2400" b="0" i="1" smtClean="0">
                        <a:solidFill>
                          <a:schemeClr val="bg1"/>
                        </a:solidFill>
                        <a:latin typeface="Cambria Math" panose="02040503050406030204" pitchFamily="18" charset="0"/>
                      </a:rPr>
                      <m:t> </m:t>
                    </m:r>
                    <m:acc>
                      <m:accPr>
                        <m:chr m:val="̅"/>
                        <m:ctrlPr>
                          <a:rPr lang="en-US" sz="2400" b="0" i="1" smtClean="0">
                            <a:solidFill>
                              <a:schemeClr val="bg1"/>
                            </a:solidFill>
                            <a:latin typeface="Cambria Math" panose="02040503050406030204" pitchFamily="18" charset="0"/>
                          </a:rPr>
                        </m:ctrlPr>
                      </m:accPr>
                      <m:e>
                        <m:r>
                          <a:rPr lang="en-US" sz="2400" b="0" i="1" smtClean="0">
                            <a:solidFill>
                              <a:schemeClr val="bg1"/>
                            </a:solidFill>
                            <a:latin typeface="Cambria Math" panose="02040503050406030204" pitchFamily="18" charset="0"/>
                          </a:rPr>
                          <m:t>𝐵</m:t>
                        </m:r>
                      </m:e>
                    </m:acc>
                    <m:r>
                      <a:rPr lang="en-US" sz="2400" b="0" i="1" smtClean="0">
                        <a:solidFill>
                          <a:schemeClr val="bg1"/>
                        </a:solidFill>
                        <a:latin typeface="Cambria Math" panose="02040503050406030204" pitchFamily="18" charset="0"/>
                      </a:rPr>
                      <m:t>)</m:t>
                    </m:r>
                  </m:oMath>
                </a14:m>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r>
                  <a:rPr lang="en-US" sz="2400" dirty="0">
                    <a:solidFill>
                      <a:schemeClr val="bg1"/>
                    </a:solidFill>
                    <a:latin typeface="Gentona Light" panose="020B0604020202020204" charset="0"/>
                  </a:rPr>
                  <a:t>P: lac permease (transporter protein), with the update rule </a:t>
                </a:r>
                <a14:m>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𝑓</m:t>
                        </m:r>
                      </m:e>
                      <m:sub>
                        <m:r>
                          <a:rPr lang="en-US" sz="2400" b="0" i="1" smtClean="0">
                            <a:solidFill>
                              <a:schemeClr val="bg1"/>
                            </a:solidFill>
                            <a:latin typeface="Cambria Math" panose="02040503050406030204" pitchFamily="18" charset="0"/>
                          </a:rPr>
                          <m:t>𝑃</m:t>
                        </m:r>
                      </m:sub>
                    </m:sSub>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𝑀</m:t>
                    </m:r>
                  </m:oMath>
                </a14:m>
                <a:endParaRPr lang="en-US" sz="2400" dirty="0">
                  <a:solidFill>
                    <a:schemeClr val="bg1"/>
                  </a:solidFill>
                  <a:latin typeface="Gentona Light" panose="020B0604020202020204" charset="0"/>
                </a:endParaRPr>
              </a:p>
              <a:p>
                <a:pPr lvl="1"/>
                <a:endParaRPr lang="en-US" sz="2400" dirty="0">
                  <a:solidFill>
                    <a:schemeClr val="bg1"/>
                  </a:solidFill>
                  <a:latin typeface="Gentona Light" panose="020B0604020202020204" charset="0"/>
                </a:endParaRPr>
              </a:p>
              <a:p>
                <a:pPr lvl="1"/>
                <a:r>
                  <a:rPr lang="en-US" sz="2400" dirty="0">
                    <a:solidFill>
                      <a:schemeClr val="bg1"/>
                    </a:solidFill>
                    <a:latin typeface="Gentona Light" panose="020B0604020202020204" charset="0"/>
                  </a:rPr>
                  <a:t>Assumptions:</a:t>
                </a:r>
              </a:p>
              <a:p>
                <a:pPr marL="800100" lvl="1" indent="-342900">
                  <a:buFont typeface="Arial" panose="020B0604020202020204" pitchFamily="34" charset="0"/>
                  <a:buChar char="•"/>
                </a:pPr>
                <a:r>
                  <a:rPr lang="en-US" sz="2400" dirty="0">
                    <a:solidFill>
                      <a:schemeClr val="bg1"/>
                    </a:solidFill>
                    <a:latin typeface="Gentona Light" panose="020B0604020202020204" charset="0"/>
                  </a:rPr>
                  <a:t>Extracellular lactose is available and extracellular glucose is unavailable</a:t>
                </a: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lvl="1"/>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a:p>
                <a:pPr marL="800100" lvl="1" indent="-342900">
                  <a:buFont typeface="Arial" panose="020B0604020202020204" pitchFamily="34" charset="0"/>
                  <a:buChar char="•"/>
                </a:pPr>
                <a:endParaRPr lang="en-US" sz="2400" dirty="0">
                  <a:solidFill>
                    <a:schemeClr val="bg1"/>
                  </a:solidFill>
                  <a:latin typeface="Gentona Light" panose="020B0604020202020204" charset="0"/>
                </a:endParaRPr>
              </a:p>
            </p:txBody>
          </p:sp>
        </mc:Choice>
        <mc:Fallback>
          <p:sp>
            <p:nvSpPr>
              <p:cNvPr id="14" name="TextBox 13">
                <a:extLst>
                  <a:ext uri="{FF2B5EF4-FFF2-40B4-BE49-F238E27FC236}">
                    <a16:creationId xmlns:a16="http://schemas.microsoft.com/office/drawing/2014/main" id="{D3C10C05-668E-51F4-A451-227A74B7DB56}"/>
                  </a:ext>
                </a:extLst>
              </p:cNvPr>
              <p:cNvSpPr txBox="1">
                <a:spLocks noRot="1" noChangeAspect="1" noMove="1" noResize="1" noEditPoints="1" noAdjustHandles="1" noChangeArrowheads="1" noChangeShapeType="1" noTextEdit="1"/>
              </p:cNvSpPr>
              <p:nvPr/>
            </p:nvSpPr>
            <p:spPr>
              <a:xfrm>
                <a:off x="822959" y="1758072"/>
                <a:ext cx="10498976" cy="4893647"/>
              </a:xfrm>
              <a:prstGeom prst="rect">
                <a:avLst/>
              </a:prstGeom>
              <a:blipFill>
                <a:blip r:embed="rId2"/>
                <a:stretch>
                  <a:fillRect l="-755" t="-996"/>
                </a:stretch>
              </a:blipFill>
            </p:spPr>
            <p:txBody>
              <a:bodyPr/>
              <a:lstStyle/>
              <a:p>
                <a:r>
                  <a:rPr lang="en-US">
                    <a:noFill/>
                  </a:rPr>
                  <a:t> </a:t>
                </a:r>
              </a:p>
            </p:txBody>
          </p:sp>
        </mc:Fallback>
      </mc:AlternateContent>
    </p:spTree>
    <p:extLst>
      <p:ext uri="{BB962C8B-B14F-4D97-AF65-F5344CB8AC3E}">
        <p14:creationId xmlns:p14="http://schemas.microsoft.com/office/powerpoint/2010/main" val="124044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Bold Momentum">
  <a:themeElements>
    <a:clrScheme name="MOMENTUM 1">
      <a:dk1>
        <a:srgbClr val="000000"/>
      </a:dk1>
      <a:lt1>
        <a:srgbClr val="FFFFFF"/>
      </a:lt1>
      <a:dk2>
        <a:srgbClr val="002657"/>
      </a:dk2>
      <a:lt2>
        <a:srgbClr val="C7C9C8"/>
      </a:lt2>
      <a:accent1>
        <a:srgbClr val="FA4616"/>
      </a:accent1>
      <a:accent2>
        <a:srgbClr val="0020A5"/>
      </a:accent2>
      <a:accent3>
        <a:srgbClr val="F2A900"/>
      </a:accent3>
      <a:accent4>
        <a:srgbClr val="228848"/>
      </a:accent4>
      <a:accent5>
        <a:srgbClr val="692A60"/>
      </a:accent5>
      <a:accent6>
        <a:srgbClr val="D32737"/>
      </a:accent6>
      <a:hlink>
        <a:srgbClr val="343741"/>
      </a:hlink>
      <a:folHlink>
        <a:srgbClr val="34374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HP Starter PPT" id="{AA73C888-1BFB-134E-8F5B-7D5523D3363E}" vid="{1AC2D93C-2B24-4A40-AD4C-51C341C037B0}"/>
    </a:ext>
  </a:extLst>
</a:theme>
</file>

<file path=ppt/theme/theme2.xml><?xml version="1.0" encoding="utf-8"?>
<a:theme xmlns:a="http://schemas.openxmlformats.org/drawingml/2006/main" name="Streamlined Momentum">
  <a:themeElements>
    <a:clrScheme name="MOMENTUM 1">
      <a:dk1>
        <a:srgbClr val="000000"/>
      </a:dk1>
      <a:lt1>
        <a:srgbClr val="FFFFFF"/>
      </a:lt1>
      <a:dk2>
        <a:srgbClr val="002657"/>
      </a:dk2>
      <a:lt2>
        <a:srgbClr val="C7C9C8"/>
      </a:lt2>
      <a:accent1>
        <a:srgbClr val="FA4616"/>
      </a:accent1>
      <a:accent2>
        <a:srgbClr val="0020A5"/>
      </a:accent2>
      <a:accent3>
        <a:srgbClr val="F2A900"/>
      </a:accent3>
      <a:accent4>
        <a:srgbClr val="228848"/>
      </a:accent4>
      <a:accent5>
        <a:srgbClr val="692A60"/>
      </a:accent5>
      <a:accent6>
        <a:srgbClr val="D32737"/>
      </a:accent6>
      <a:hlink>
        <a:srgbClr val="343741"/>
      </a:hlink>
      <a:folHlink>
        <a:srgbClr val="34374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HP Starter PPT" id="{AA73C888-1BFB-134E-8F5B-7D5523D3363E}" vid="{737CCEAC-986D-7D4F-8AAD-C59C61C13AD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PHHP-PPT-Template-Basic-1</Template>
  <TotalTime>4359</TotalTime>
  <Words>1493</Words>
  <Application>Microsoft Office PowerPoint</Application>
  <PresentationFormat>Widescreen</PresentationFormat>
  <Paragraphs>259</Paragraphs>
  <Slides>28</Slides>
  <Notes>1</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28</vt:i4>
      </vt:variant>
    </vt:vector>
  </HeadingPairs>
  <TitlesOfParts>
    <vt:vector size="51" baseType="lpstr">
      <vt:lpstr>Gentona Medium Italic</vt:lpstr>
      <vt:lpstr>Gentona Book</vt:lpstr>
      <vt:lpstr>Newsreader 9pt ExtraLight</vt:lpstr>
      <vt:lpstr>Gentona Bold</vt:lpstr>
      <vt:lpstr>Gentona Thin</vt:lpstr>
      <vt:lpstr>Obviously Wide Lght</vt:lpstr>
      <vt:lpstr>Gentona Medium</vt:lpstr>
      <vt:lpstr>Gentona</vt:lpstr>
      <vt:lpstr>Obviously Wide Semi</vt:lpstr>
      <vt:lpstr>Calibri</vt:lpstr>
      <vt:lpstr>Arial</vt:lpstr>
      <vt:lpstr>Obviously Extd Blck</vt:lpstr>
      <vt:lpstr>Gentona Light</vt:lpstr>
      <vt:lpstr>Obviously Extd Medi</vt:lpstr>
      <vt:lpstr>Newsreader 9pt Light</vt:lpstr>
      <vt:lpstr>Obviously Wide Bold</vt:lpstr>
      <vt:lpstr>Obviously Wide Blck</vt:lpstr>
      <vt:lpstr>Obviously Wide Medi</vt:lpstr>
      <vt:lpstr>Obviously-WideLghtItalic</vt:lpstr>
      <vt:lpstr>Gentona SemiBold Italic</vt:lpstr>
      <vt:lpstr>Cambria Math</vt:lpstr>
      <vt:lpstr>Bold Momentum</vt:lpstr>
      <vt:lpstr>Streamlined 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sai</dc:creator>
  <cp:lastModifiedBy>venkata sai</cp:lastModifiedBy>
  <cp:revision>12</cp:revision>
  <dcterms:created xsi:type="dcterms:W3CDTF">2025-01-16T14:40:54Z</dcterms:created>
  <dcterms:modified xsi:type="dcterms:W3CDTF">2025-01-22T05:25:10Z</dcterms:modified>
</cp:coreProperties>
</file>