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7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BBDDD-D484-37F2-C183-946F4504B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71414E-1685-4371-7A82-195203715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D53FD9-3FF2-C8A7-A97E-23BEEF50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5A8E-ACD1-49B1-BD7D-C50C1467BD5C}" type="datetimeFigureOut">
              <a:rPr lang="de-DE" smtClean="0"/>
              <a:t>11.03.2025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78A556-7B04-1524-B7A8-880CC296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A1643-31A3-4B1A-BD2E-64111775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ABC5-932B-4E6A-A64C-C4E84F6BC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63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4986D-711F-2D51-2BB2-7A7BBF55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83FD06-6BF4-83DC-F4EE-707B58756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AF445E-8C1E-D87A-F781-5484FCA8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5A8E-ACD1-49B1-BD7D-C50C1467BD5C}" type="datetimeFigureOut">
              <a:rPr lang="de-DE" smtClean="0"/>
              <a:t>11.03.2025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D368EE-4CF1-24BC-2D0B-195B3229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242410-667F-EE1A-2F5B-DEE18260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ABC5-932B-4E6A-A64C-C4E84F6BC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66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76CF7A-115B-308B-A095-CECAFDDE3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3167F0-AE21-170A-A441-948DD1D5A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1BB73E-E50E-9201-7FE1-94E160C1F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5A8E-ACD1-49B1-BD7D-C50C1467BD5C}" type="datetimeFigureOut">
              <a:rPr lang="de-DE" smtClean="0"/>
              <a:t>11.03.2025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37DC78-2F04-72B3-8AC4-E5FC5B3D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E68A22-C347-C6F0-968D-3CEFE382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ABC5-932B-4E6A-A64C-C4E84F6BC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1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32D37-3A21-B850-22CE-BBEB5581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E6B28C-4D93-A461-F031-E676C22D9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9EAAC-30C1-F242-F7A0-65E1B2BC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5A8E-ACD1-49B1-BD7D-C50C1467BD5C}" type="datetimeFigureOut">
              <a:rPr lang="de-DE" smtClean="0"/>
              <a:t>11.03.2025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24209-5687-30B0-3933-0CC5A00F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F1B0C-12F6-10C7-AC6B-49F93101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ABC5-932B-4E6A-A64C-C4E84F6BC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7980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7426E-D8C0-6086-680A-D2657E44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0815E3-981D-1E50-8744-EE6AD8059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74988D-7AB6-A119-76F5-A53F318F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5A8E-ACD1-49B1-BD7D-C50C1467BD5C}" type="datetimeFigureOut">
              <a:rPr lang="de-DE" smtClean="0"/>
              <a:t>11.03.2025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3E2017-C220-1BB0-939C-B95A17B4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1B81C3-E551-FE55-2207-9A6D5F00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ABC5-932B-4E6A-A64C-C4E84F6BC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57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D13F45-9F4A-8616-EDCD-AF9CD953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91B654-6A4A-DE61-0407-7AE0D4178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706B6E-5600-E34F-F838-DBE60D6B2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5C5A82-B3C3-50A0-3F47-045591DF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5A8E-ACD1-49B1-BD7D-C50C1467BD5C}" type="datetimeFigureOut">
              <a:rPr lang="de-DE" smtClean="0"/>
              <a:t>11.03.2025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575868-363D-A00B-041D-2CE9848F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02A0C7-F807-D319-18D3-CA59588C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ABC5-932B-4E6A-A64C-C4E84F6BC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71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CEC69-BB3A-7ED8-AE97-C7E25C6D3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DDF177-E1B3-D04A-47BB-8AD0E71D2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65350B-4E20-B29C-220E-DCF2EFA68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21A669-1FA0-2A26-BB6B-23D271CD9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78060F9-73F5-43E4-4AB3-D5D1FE776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708F20-B08F-69BE-8918-0329B3F2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5A8E-ACD1-49B1-BD7D-C50C1467BD5C}" type="datetimeFigureOut">
              <a:rPr lang="de-DE" smtClean="0"/>
              <a:t>11.03.2025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93FC66-C39D-4248-87B8-C9BA2C0C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AAEAC6-4EA8-D5DD-8D1B-4FBEC125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ABC5-932B-4E6A-A64C-C4E84F6BC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24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B49F4-9601-8163-F41B-63C8EF8A9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B3EE33-9FCC-CAB4-0179-F4E0E982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5A8E-ACD1-49B1-BD7D-C50C1467BD5C}" type="datetimeFigureOut">
              <a:rPr lang="de-DE" smtClean="0"/>
              <a:t>11.03.2025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160719-A0AE-88B7-0CF3-4CF4EC21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B2F31F-690A-E032-54D6-9E80ECDF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ABC5-932B-4E6A-A64C-C4E84F6BC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5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5FF5C4-5444-E920-14F0-0E51D8D8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5A8E-ACD1-49B1-BD7D-C50C1467BD5C}" type="datetimeFigureOut">
              <a:rPr lang="de-DE" smtClean="0"/>
              <a:t>11.03.2025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A3E108-CC69-E98D-2FF1-B66F8D1E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54AAEA-047E-B096-2759-9D68C9A8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ABC5-932B-4E6A-A64C-C4E84F6BC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67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0FD99-E7D2-CA1A-297D-3B7535AB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29F8D-5484-1FAF-8C2C-B2DB56ECB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B3496D-C64D-3891-347A-8B52F7E1A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35B32C-A955-77BB-F6E0-A25E20A1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5A8E-ACD1-49B1-BD7D-C50C1467BD5C}" type="datetimeFigureOut">
              <a:rPr lang="de-DE" smtClean="0"/>
              <a:t>11.03.2025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76C08A-FDEA-F1F8-B9AB-B1254E34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8A905D-EB28-0229-FBED-C5406D9D8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ABC5-932B-4E6A-A64C-C4E84F6BC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51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DFCFE-2141-F65D-F171-BC2B373D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2654B9-22DA-2DE7-B990-447588225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8C2B98-D86A-9A3B-716E-293F35A6C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061E0C-401A-7FFA-1313-A3FFDA07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5A8E-ACD1-49B1-BD7D-C50C1467BD5C}" type="datetimeFigureOut">
              <a:rPr lang="de-DE" smtClean="0"/>
              <a:t>11.03.2025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49059A-4F90-6A7F-58B4-230F5013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65AB6A-9DAF-CA5D-3C85-84005CD3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ABC5-932B-4E6A-A64C-C4E84F6BC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49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D264BB-837F-C552-29C6-9D48DEB2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F4A97A-D31A-CC17-C288-38ACCFD3A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A9290F-5049-06DC-6C40-53FE7B91C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3B5A8E-ACD1-49B1-BD7D-C50C1467BD5C}" type="datetimeFigureOut">
              <a:rPr lang="de-DE" smtClean="0"/>
              <a:t>11.03.2025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8F8AE7-633D-297F-3DC1-CA76FE92C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F4845-B342-B27D-0080-A8C83FEFB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D6ABC5-932B-4E6A-A64C-C4E84F6BC0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66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177B9F9-53F2-0467-3D2A-F6B385C09A14}"/>
              </a:ext>
            </a:extLst>
          </p:cNvPr>
          <p:cNvSpPr/>
          <p:nvPr/>
        </p:nvSpPr>
        <p:spPr>
          <a:xfrm>
            <a:off x="2664376" y="4214388"/>
            <a:ext cx="1325108" cy="651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ESP32-S3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BD15BC5-C18F-950D-CB09-7493D4764B57}"/>
              </a:ext>
            </a:extLst>
          </p:cNvPr>
          <p:cNvSpPr/>
          <p:nvPr/>
        </p:nvSpPr>
        <p:spPr>
          <a:xfrm>
            <a:off x="7491534" y="4214388"/>
            <a:ext cx="1325108" cy="651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MQTT-Broker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BBACDB-BCE9-DCCE-3E99-B1BD1BDDC8DA}"/>
              </a:ext>
            </a:extLst>
          </p:cNvPr>
          <p:cNvSpPr/>
          <p:nvPr/>
        </p:nvSpPr>
        <p:spPr>
          <a:xfrm>
            <a:off x="10405504" y="4214388"/>
            <a:ext cx="1325108" cy="651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Node-RED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2071EF-6272-D562-209A-9A07E2663919}"/>
              </a:ext>
            </a:extLst>
          </p:cNvPr>
          <p:cNvSpPr/>
          <p:nvPr/>
        </p:nvSpPr>
        <p:spPr>
          <a:xfrm>
            <a:off x="10405504" y="5658988"/>
            <a:ext cx="1325108" cy="6518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MariaDB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C49D465-20CB-27C6-2555-E8DDBE9DC13F}"/>
              </a:ext>
            </a:extLst>
          </p:cNvPr>
          <p:cNvSpPr txBox="1"/>
          <p:nvPr/>
        </p:nvSpPr>
        <p:spPr>
          <a:xfrm>
            <a:off x="378080" y="753004"/>
            <a:ext cx="1655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Komponenten: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FF0000"/>
                </a:solidFill>
              </a:rPr>
              <a:t>Prozessor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92D050"/>
                </a:solidFill>
              </a:rPr>
              <a:t>Sensor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Aktor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00B0F0"/>
                </a:solidFill>
              </a:rPr>
              <a:t>Software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6B9B540-9E72-DDCD-7043-1BB685DB7B92}"/>
              </a:ext>
            </a:extLst>
          </p:cNvPr>
          <p:cNvSpPr txBox="1"/>
          <p:nvPr/>
        </p:nvSpPr>
        <p:spPr>
          <a:xfrm>
            <a:off x="2319042" y="753004"/>
            <a:ext cx="26102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Verbindungen: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MQTT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I2C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rgbClr val="FFC000"/>
                </a:solidFill>
              </a:rPr>
              <a:t>Kupfer</a:t>
            </a:r>
          </a:p>
          <a:p>
            <a:pPr marL="285750" indent="-285750">
              <a:buFontTx/>
              <a:buChar char="-"/>
            </a:pPr>
            <a:r>
              <a:rPr lang="de-DE" dirty="0">
                <a:solidFill>
                  <a:schemeClr val="accent2"/>
                </a:solidFill>
              </a:rPr>
              <a:t>Interne Schnittstellen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CC5EF81-EF22-40F1-B8E3-98B5755BFBD9}"/>
              </a:ext>
            </a:extLst>
          </p:cNvPr>
          <p:cNvSpPr/>
          <p:nvPr/>
        </p:nvSpPr>
        <p:spPr>
          <a:xfrm>
            <a:off x="348048" y="4253997"/>
            <a:ext cx="981076" cy="5726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AHT20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5533659-77ED-B9F7-107E-AABD6348A0C1}"/>
              </a:ext>
            </a:extLst>
          </p:cNvPr>
          <p:cNvSpPr/>
          <p:nvPr/>
        </p:nvSpPr>
        <p:spPr>
          <a:xfrm>
            <a:off x="2644922" y="2550276"/>
            <a:ext cx="981076" cy="5726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Taster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1BBE2CC-1F3A-86DC-726D-94044691969B}"/>
              </a:ext>
            </a:extLst>
          </p:cNvPr>
          <p:cNvSpPr/>
          <p:nvPr/>
        </p:nvSpPr>
        <p:spPr>
          <a:xfrm>
            <a:off x="2643099" y="5987356"/>
            <a:ext cx="981076" cy="5726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Relais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DC01FC2-7439-7AE6-F6A8-793EF348FB5D}"/>
              </a:ext>
            </a:extLst>
          </p:cNvPr>
          <p:cNvSpPr/>
          <p:nvPr/>
        </p:nvSpPr>
        <p:spPr>
          <a:xfrm>
            <a:off x="4234753" y="5987356"/>
            <a:ext cx="981076" cy="5726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Display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309A126-919F-8465-CF82-3B1C293FEC16}"/>
              </a:ext>
            </a:extLst>
          </p:cNvPr>
          <p:cNvSpPr/>
          <p:nvPr/>
        </p:nvSpPr>
        <p:spPr>
          <a:xfrm>
            <a:off x="7206365" y="2013078"/>
            <a:ext cx="1895446" cy="572632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50000">
                <a:schemeClr val="accent3">
                  <a:lumMod val="20000"/>
                  <a:lumOff val="80000"/>
                </a:schemeClr>
              </a:gs>
              <a:gs pos="7000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Shelly Plus 1 PM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1F81721-C08A-1D0D-EDBD-0E0612DD5E11}"/>
              </a:ext>
            </a:extLst>
          </p:cNvPr>
          <p:cNvCxnSpPr>
            <a:cxnSpLocks/>
          </p:cNvCxnSpPr>
          <p:nvPr/>
        </p:nvCxnSpPr>
        <p:spPr>
          <a:xfrm>
            <a:off x="8337160" y="2806714"/>
            <a:ext cx="0" cy="123159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D7B17C3-5380-6A06-0488-ECD69ADAF546}"/>
              </a:ext>
            </a:extLst>
          </p:cNvPr>
          <p:cNvCxnSpPr>
            <a:cxnSpLocks/>
          </p:cNvCxnSpPr>
          <p:nvPr/>
        </p:nvCxnSpPr>
        <p:spPr>
          <a:xfrm>
            <a:off x="4092792" y="4375432"/>
            <a:ext cx="3296473" cy="16242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70DB2AC-B83F-C42A-A927-06D8D48EFDE7}"/>
              </a:ext>
            </a:extLst>
          </p:cNvPr>
          <p:cNvCxnSpPr>
            <a:cxnSpLocks/>
          </p:cNvCxnSpPr>
          <p:nvPr/>
        </p:nvCxnSpPr>
        <p:spPr>
          <a:xfrm flipH="1">
            <a:off x="4093549" y="4690661"/>
            <a:ext cx="3295716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F05C822-B80B-9E9E-02E5-098B0FEC113F}"/>
              </a:ext>
            </a:extLst>
          </p:cNvPr>
          <p:cNvCxnSpPr>
            <a:cxnSpLocks/>
          </p:cNvCxnSpPr>
          <p:nvPr/>
        </p:nvCxnSpPr>
        <p:spPr>
          <a:xfrm>
            <a:off x="3141419" y="4982124"/>
            <a:ext cx="0" cy="90144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C8CCCACD-51B9-4DDD-5DCD-E69C0157B903}"/>
              </a:ext>
            </a:extLst>
          </p:cNvPr>
          <p:cNvCxnSpPr>
            <a:cxnSpLocks/>
          </p:cNvCxnSpPr>
          <p:nvPr/>
        </p:nvCxnSpPr>
        <p:spPr>
          <a:xfrm>
            <a:off x="3989484" y="4989649"/>
            <a:ext cx="726361" cy="89391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EF74D27B-71DD-36F7-0C4C-F195EC01C099}"/>
              </a:ext>
            </a:extLst>
          </p:cNvPr>
          <p:cNvCxnSpPr>
            <a:cxnSpLocks/>
          </p:cNvCxnSpPr>
          <p:nvPr/>
        </p:nvCxnSpPr>
        <p:spPr>
          <a:xfrm flipV="1">
            <a:off x="1422400" y="4544932"/>
            <a:ext cx="1222522" cy="13673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2725BC81-B7BE-64E6-44DB-7C90DFD3706B}"/>
              </a:ext>
            </a:extLst>
          </p:cNvPr>
          <p:cNvCxnSpPr>
            <a:cxnSpLocks/>
          </p:cNvCxnSpPr>
          <p:nvPr/>
        </p:nvCxnSpPr>
        <p:spPr>
          <a:xfrm flipV="1">
            <a:off x="7954496" y="2813205"/>
            <a:ext cx="0" cy="123159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2C6826CE-3E91-1075-E315-844B25899EC2}"/>
              </a:ext>
            </a:extLst>
          </p:cNvPr>
          <p:cNvCxnSpPr>
            <a:cxnSpLocks/>
          </p:cNvCxnSpPr>
          <p:nvPr/>
        </p:nvCxnSpPr>
        <p:spPr>
          <a:xfrm>
            <a:off x="8885696" y="4391674"/>
            <a:ext cx="134819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EAB5241E-3EC6-A9BD-5D86-AFBF8708C349}"/>
              </a:ext>
            </a:extLst>
          </p:cNvPr>
          <p:cNvCxnSpPr/>
          <p:nvPr/>
        </p:nvCxnSpPr>
        <p:spPr>
          <a:xfrm>
            <a:off x="11068058" y="4982124"/>
            <a:ext cx="0" cy="5784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ED5F15A6-51E3-2DBC-E512-D88520389C39}"/>
              </a:ext>
            </a:extLst>
          </p:cNvPr>
          <p:cNvCxnSpPr>
            <a:cxnSpLocks/>
          </p:cNvCxnSpPr>
          <p:nvPr/>
        </p:nvCxnSpPr>
        <p:spPr>
          <a:xfrm flipH="1">
            <a:off x="3135460" y="3205018"/>
            <a:ext cx="5959" cy="94792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4994ABA7-0E66-05A9-25C6-FCE6743C3244}"/>
              </a:ext>
            </a:extLst>
          </p:cNvPr>
          <p:cNvSpPr txBox="1"/>
          <p:nvPr/>
        </p:nvSpPr>
        <p:spPr>
          <a:xfrm rot="16200000">
            <a:off x="7045675" y="3278220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Schaltzustand Aktor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069B2AD2-2319-0400-F419-B945686362CD}"/>
              </a:ext>
            </a:extLst>
          </p:cNvPr>
          <p:cNvSpPr txBox="1"/>
          <p:nvPr/>
        </p:nvSpPr>
        <p:spPr>
          <a:xfrm rot="16200000">
            <a:off x="7823590" y="3288740"/>
            <a:ext cx="1436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Energie Messwerte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32CEBC2-DFBC-D85B-3272-A236564BF37F}"/>
              </a:ext>
            </a:extLst>
          </p:cNvPr>
          <p:cNvSpPr txBox="1"/>
          <p:nvPr/>
        </p:nvSpPr>
        <p:spPr>
          <a:xfrm>
            <a:off x="8882685" y="4050773"/>
            <a:ext cx="1293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Messwerte, Logs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65482FBC-F6D9-F2FF-C75D-F458813E9C4A}"/>
              </a:ext>
            </a:extLst>
          </p:cNvPr>
          <p:cNvSpPr txBox="1"/>
          <p:nvPr/>
        </p:nvSpPr>
        <p:spPr>
          <a:xfrm>
            <a:off x="11068058" y="5040524"/>
            <a:ext cx="909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Messwerte</a:t>
            </a:r>
          </a:p>
          <a:p>
            <a:r>
              <a:rPr lang="de-DE" sz="1200" dirty="0"/>
              <a:t>Logs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8C6CD69A-B027-44B1-71E1-57CEF4A566F3}"/>
              </a:ext>
            </a:extLst>
          </p:cNvPr>
          <p:cNvSpPr txBox="1"/>
          <p:nvPr/>
        </p:nvSpPr>
        <p:spPr>
          <a:xfrm>
            <a:off x="4479921" y="4712650"/>
            <a:ext cx="2529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Energie Messwerte, Zustand Button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78BC440-BFC8-C885-6659-887BC397F916}"/>
              </a:ext>
            </a:extLst>
          </p:cNvPr>
          <p:cNvSpPr txBox="1"/>
          <p:nvPr/>
        </p:nvSpPr>
        <p:spPr>
          <a:xfrm>
            <a:off x="4523578" y="3930009"/>
            <a:ext cx="2444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/>
              <a:t>Raum Messwerte, Zustand Taster, </a:t>
            </a:r>
          </a:p>
          <a:p>
            <a:pPr algn="ctr"/>
            <a:r>
              <a:rPr lang="de-DE" sz="1200" dirty="0"/>
              <a:t>Zustand Steckdose, Logs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941354CA-3638-4F6E-6F08-CDF58D2EABEB}"/>
              </a:ext>
            </a:extLst>
          </p:cNvPr>
          <p:cNvSpPr txBox="1"/>
          <p:nvPr/>
        </p:nvSpPr>
        <p:spPr>
          <a:xfrm>
            <a:off x="1409590" y="4327772"/>
            <a:ext cx="1225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Temperatur</a:t>
            </a:r>
          </a:p>
          <a:p>
            <a:r>
              <a:rPr lang="de-DE" sz="1200" dirty="0"/>
              <a:t>Luftfeuchtigkeit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E150937D-E86C-6E81-8953-2DD65785A631}"/>
              </a:ext>
            </a:extLst>
          </p:cNvPr>
          <p:cNvSpPr txBox="1"/>
          <p:nvPr/>
        </p:nvSpPr>
        <p:spPr>
          <a:xfrm rot="16200000">
            <a:off x="2702847" y="3508611"/>
            <a:ext cx="1138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Schaltzustand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6C6B7E8D-9D5C-F117-2783-893BF1F719B3}"/>
              </a:ext>
            </a:extLst>
          </p:cNvPr>
          <p:cNvSpPr txBox="1"/>
          <p:nvPr/>
        </p:nvSpPr>
        <p:spPr>
          <a:xfrm rot="16200000">
            <a:off x="2747575" y="5277123"/>
            <a:ext cx="1138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Schaltzustand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7D206FEA-0A93-A24E-A917-8CB0643ECE4C}"/>
              </a:ext>
            </a:extLst>
          </p:cNvPr>
          <p:cNvSpPr txBox="1"/>
          <p:nvPr/>
        </p:nvSpPr>
        <p:spPr>
          <a:xfrm rot="3011501">
            <a:off x="3668891" y="5202011"/>
            <a:ext cx="1394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Messwerte</a:t>
            </a:r>
          </a:p>
          <a:p>
            <a:r>
              <a:rPr lang="de-DE" sz="1200" dirty="0"/>
              <a:t>Energie und Raum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1D56DB2E-BCF0-CDE5-BA51-481A66A76774}"/>
              </a:ext>
            </a:extLst>
          </p:cNvPr>
          <p:cNvCxnSpPr>
            <a:cxnSpLocks/>
          </p:cNvCxnSpPr>
          <p:nvPr/>
        </p:nvCxnSpPr>
        <p:spPr>
          <a:xfrm flipH="1">
            <a:off x="8901643" y="4690661"/>
            <a:ext cx="133224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82B75CA9-269A-04CB-D74B-0D4903236266}"/>
              </a:ext>
            </a:extLst>
          </p:cNvPr>
          <p:cNvSpPr txBox="1"/>
          <p:nvPr/>
        </p:nvSpPr>
        <p:spPr>
          <a:xfrm>
            <a:off x="8964293" y="4700088"/>
            <a:ext cx="12071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Zustand Button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9758BF06-0F45-2E55-1E54-D361FA2B1811}"/>
              </a:ext>
            </a:extLst>
          </p:cNvPr>
          <p:cNvSpPr txBox="1"/>
          <p:nvPr/>
        </p:nvSpPr>
        <p:spPr>
          <a:xfrm>
            <a:off x="378080" y="207556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5. Systemarchitektur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40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35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Jonah Eberlei</dc:creator>
  <cp:lastModifiedBy>Jonah Eberlei</cp:lastModifiedBy>
  <cp:revision>2</cp:revision>
  <cp:lastPrinted>2025-03-11T13:31:54Z</cp:lastPrinted>
  <dcterms:created xsi:type="dcterms:W3CDTF">2025-03-11T12:55:01Z</dcterms:created>
  <dcterms:modified xsi:type="dcterms:W3CDTF">2025-03-11T14:47:27Z</dcterms:modified>
</cp:coreProperties>
</file>