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C1"/>
    <a:srgbClr val="C4CCC1"/>
    <a:srgbClr val="C1C8CC"/>
    <a:srgbClr val="828C73"/>
    <a:srgbClr val="F3F3F3"/>
    <a:srgbClr val="CCCCCC"/>
    <a:srgbClr val="F0F3EF"/>
    <a:srgbClr val="E6E6E8"/>
    <a:srgbClr val="F3EFEB"/>
    <a:srgbClr val="EBE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/>
    <p:restoredTop sz="94645"/>
  </p:normalViewPr>
  <p:slideViewPr>
    <p:cSldViewPr snapToGrid="0" snapToObjects="1">
      <p:cViewPr varScale="1">
        <p:scale>
          <a:sx n="137" d="100"/>
          <a:sy n="137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9DB9-06B4-B34E-89DA-BF96DB7A1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46447-EAED-1845-A409-5FA5D9F6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5535-BFF5-3C43-A218-2C5281C1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ED09-15C6-5C41-832C-5E8EECCA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E25F-CFD4-314F-BBD4-7D5E42A5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4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3813-A2B9-534D-8DA3-F44DDDD8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1A17E-E09D-3748-8844-9CF5486AB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02EF-A49B-0746-AFA8-8BE001DC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0F7D-D2E9-1749-A2F9-66996BBD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B7C6-CF65-ED4E-9E5B-DEE14D2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CE6FA-D729-0842-B273-C2EC1F927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11A27-746B-F94C-BC7D-9F6B124F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9876-BDA6-D247-8C3C-3DFBF09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312A-12E3-4F42-95C0-A593464C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43FE9-4970-474E-8B9B-90015017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D878-01BA-D546-8F71-47357965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F189-585F-0E45-A0C4-78E3CA80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40E7-DC85-5A4C-A532-456FC089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4E02-2F28-C645-9620-5E7FD637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93B9-79B5-E34C-92D7-F3BAD46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45EB-44D3-C546-BFEB-E0BAB25E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A2B2-E561-634E-9D57-30ADEBB4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6288-C743-BF4B-9781-BD155D40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A109-0604-D440-9DD3-AD5CD55B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81A1-2D47-9A4B-B273-0674FC8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AB7F-1348-1B49-A97B-8B7A0FF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22B8-ADAF-8E4A-8AF2-932581089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07EA-BFAA-9E43-8D60-68FCD3666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E6E74-E38E-634F-91C2-103DF9B3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DFD6E-F526-D64B-800E-1A5834C2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74B5-CD41-5C43-A9C6-490CD32C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EEF7-4469-F84C-BC47-304D78CD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85918-4545-574A-A261-1D83D503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B3B01-661B-D94B-8247-81E6A631B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214DE-07DB-B54A-8A5A-EDF49969C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89E05-F12D-0147-8D34-876F1567D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D709E-67E5-FD4D-9A1D-FE1B3E69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1E32-162B-024D-8194-1CB574F8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E4449-D642-7742-9940-D15A8BB8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1A62-7167-7F44-AD97-4013CE90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627FA-0091-A449-A860-26EA2305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7CD4B-36B7-0D45-8563-78681D95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78ED7-BF3D-2540-B388-9A0F04F1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8962D-1762-B74B-B917-46639A82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6C836-4F17-3E43-A0AE-FD02B058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41D1-D9CD-0649-BCF9-6FFFB34F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C556-0069-2142-B481-98AA017D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8F5C-E209-EC49-BD80-E6CA4938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866B-2070-7343-9457-B6FB46D9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D47B-C794-C744-80F1-EF5387A2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D032-17FB-D744-A64D-7F15D3F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72AF-C11D-FF4A-8975-5F0575F0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FBC8-817E-4145-BDDC-C803C8A5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F28B3-3183-AF48-BE35-D7F01CAB8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AE389-2BB8-764F-BD25-6844ACF4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5DFFA-E301-AB46-B371-17657231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4049-C874-1A46-807B-F52BF6FA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C9BDA-124A-8D40-A3DA-7C911CCD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06908-B890-EC45-AE7A-7CB16F99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1B8E-477D-1243-BFF3-EE4C29474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38CD-6BE3-354C-973A-41D1B271D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802A-E560-DA4D-B01E-038F48889685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28FE8-20DB-4141-AF23-4A838953B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0CCD-BD07-DD4A-B750-F1CD73B17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FDF6-5AB2-C341-96C8-10034823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92247C-1D7F-4B49-B961-FB1F01F268C5}"/>
              </a:ext>
            </a:extLst>
          </p:cNvPr>
          <p:cNvSpPr/>
          <p:nvPr/>
        </p:nvSpPr>
        <p:spPr>
          <a:xfrm>
            <a:off x="2667000" y="3040"/>
            <a:ext cx="685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0CAC13-F358-1047-979F-64251FC51220}"/>
              </a:ext>
            </a:extLst>
          </p:cNvPr>
          <p:cNvGrpSpPr/>
          <p:nvPr/>
        </p:nvGrpSpPr>
        <p:grpSpPr>
          <a:xfrm>
            <a:off x="2775341" y="101357"/>
            <a:ext cx="6644290" cy="6652319"/>
            <a:chOff x="2775341" y="101357"/>
            <a:chExt cx="6644290" cy="6652319"/>
          </a:xfrm>
          <a:gradFill flip="none" rotWithShape="1">
            <a:gsLst>
              <a:gs pos="0">
                <a:srgbClr val="C1C8CC"/>
              </a:gs>
              <a:gs pos="50000">
                <a:srgbClr val="CCC1C1"/>
              </a:gs>
              <a:gs pos="99000">
                <a:srgbClr val="C4CCC1"/>
              </a:gs>
            </a:gsLst>
            <a:lin ang="4080000" scaled="0"/>
            <a:tileRect/>
          </a:gra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18F65E9-7ED7-8445-9CDC-4F5C70897B27}"/>
                </a:ext>
              </a:extLst>
            </p:cNvPr>
            <p:cNvSpPr/>
            <p:nvPr/>
          </p:nvSpPr>
          <p:spPr>
            <a:xfrm>
              <a:off x="6205930" y="107576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C06D2AF-07B0-5741-A352-FBA7BECC9069}"/>
                </a:ext>
              </a:extLst>
            </p:cNvPr>
            <p:cNvSpPr/>
            <p:nvPr/>
          </p:nvSpPr>
          <p:spPr>
            <a:xfrm rot="600000">
              <a:off x="6212280" y="968802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47E0F9F-3FF2-BC4D-BEB6-9AF9F8D21D3D}"/>
                </a:ext>
              </a:extLst>
            </p:cNvPr>
            <p:cNvSpPr/>
            <p:nvPr/>
          </p:nvSpPr>
          <p:spPr>
            <a:xfrm rot="1500000">
              <a:off x="6209104" y="1823678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919DE25-AF85-4147-B568-9F93DF4B0ECC}"/>
                </a:ext>
              </a:extLst>
            </p:cNvPr>
            <p:cNvSpPr/>
            <p:nvPr/>
          </p:nvSpPr>
          <p:spPr>
            <a:xfrm rot="2100000">
              <a:off x="6215333" y="2678939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FD4E2CB-2AE0-504B-B379-F6CA149F5F15}"/>
                </a:ext>
              </a:extLst>
            </p:cNvPr>
            <p:cNvSpPr/>
            <p:nvPr/>
          </p:nvSpPr>
          <p:spPr>
            <a:xfrm rot="2700000">
              <a:off x="6208982" y="354055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8E9E520-5C0B-0541-9AC9-B9D4E95DB99E}"/>
                </a:ext>
              </a:extLst>
            </p:cNvPr>
            <p:cNvSpPr/>
            <p:nvPr/>
          </p:nvSpPr>
          <p:spPr>
            <a:xfrm rot="3300000">
              <a:off x="6205806" y="440351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163BA8-5098-4C4D-BD60-2CF8146DCFF6}"/>
                </a:ext>
              </a:extLst>
            </p:cNvPr>
            <p:cNvSpPr/>
            <p:nvPr/>
          </p:nvSpPr>
          <p:spPr>
            <a:xfrm rot="3900000">
              <a:off x="6202754" y="525636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6B2EE08-8313-4344-B53D-2CEF5291B6EF}"/>
                </a:ext>
              </a:extLst>
            </p:cNvPr>
            <p:cNvSpPr/>
            <p:nvPr/>
          </p:nvSpPr>
          <p:spPr>
            <a:xfrm rot="4800000">
              <a:off x="6209104" y="610937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FDC2EEF-7EFD-FC42-8AEB-FA900B5740DB}"/>
                </a:ext>
              </a:extLst>
            </p:cNvPr>
            <p:cNvSpPr/>
            <p:nvPr/>
          </p:nvSpPr>
          <p:spPr>
            <a:xfrm>
              <a:off x="2775341" y="3537380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3E505D1-A3AC-3346-A8A0-5A891CE1ECB6}"/>
                </a:ext>
              </a:extLst>
            </p:cNvPr>
            <p:cNvSpPr/>
            <p:nvPr/>
          </p:nvSpPr>
          <p:spPr>
            <a:xfrm>
              <a:off x="3634611" y="439716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CF8FF8D-FD86-EC4F-A96C-C4294C6CF0D5}"/>
                </a:ext>
              </a:extLst>
            </p:cNvPr>
            <p:cNvSpPr/>
            <p:nvPr/>
          </p:nvSpPr>
          <p:spPr>
            <a:xfrm>
              <a:off x="4492916" y="525636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3637943-C486-EC4D-8248-57FAB8A34FDD}"/>
                </a:ext>
              </a:extLst>
            </p:cNvPr>
            <p:cNvSpPr/>
            <p:nvPr/>
          </p:nvSpPr>
          <p:spPr>
            <a:xfrm>
              <a:off x="5349867" y="6112550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5B8A2B5-7841-414B-81B8-070DA16E5062}"/>
                </a:ext>
              </a:extLst>
            </p:cNvPr>
            <p:cNvSpPr/>
            <p:nvPr/>
          </p:nvSpPr>
          <p:spPr>
            <a:xfrm>
              <a:off x="7063178" y="966972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BA81A11-FE46-E442-BF2A-2C307683C5AD}"/>
                </a:ext>
              </a:extLst>
            </p:cNvPr>
            <p:cNvSpPr/>
            <p:nvPr/>
          </p:nvSpPr>
          <p:spPr>
            <a:xfrm>
              <a:off x="7921962" y="1826853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85B4DF8-3A4C-C840-8E44-05F86224CC97}"/>
                </a:ext>
              </a:extLst>
            </p:cNvPr>
            <p:cNvSpPr/>
            <p:nvPr/>
          </p:nvSpPr>
          <p:spPr>
            <a:xfrm>
              <a:off x="8777680" y="2682114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7A08286-1ED4-5341-800A-E87D0456CB09}"/>
                </a:ext>
              </a:extLst>
            </p:cNvPr>
            <p:cNvSpPr/>
            <p:nvPr/>
          </p:nvSpPr>
          <p:spPr>
            <a:xfrm rot="600000">
              <a:off x="5353041" y="10872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BAB6470-A09E-9B4F-BA64-C5AEF0D12356}"/>
                </a:ext>
              </a:extLst>
            </p:cNvPr>
            <p:cNvSpPr/>
            <p:nvPr/>
          </p:nvSpPr>
          <p:spPr>
            <a:xfrm rot="600000">
              <a:off x="7066354" y="1823678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AFED3CA-E74B-7F40-9DB0-0257737B67A0}"/>
                </a:ext>
              </a:extLst>
            </p:cNvPr>
            <p:cNvSpPr/>
            <p:nvPr/>
          </p:nvSpPr>
          <p:spPr>
            <a:xfrm rot="600000">
              <a:off x="7925135" y="268211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4CD963B-FC86-174F-952C-E976C43627D1}"/>
                </a:ext>
              </a:extLst>
            </p:cNvPr>
            <p:cNvSpPr/>
            <p:nvPr/>
          </p:nvSpPr>
          <p:spPr>
            <a:xfrm rot="600000">
              <a:off x="8780854" y="3537380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F05A4CD-AB2D-6A4E-B36C-4082E109EA0A}"/>
                </a:ext>
              </a:extLst>
            </p:cNvPr>
            <p:cNvSpPr/>
            <p:nvPr/>
          </p:nvSpPr>
          <p:spPr>
            <a:xfrm rot="1500000">
              <a:off x="4489738" y="101357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BB63632-7B55-9E4B-BCE9-AA44B7BF06BD}"/>
                </a:ext>
              </a:extLst>
            </p:cNvPr>
            <p:cNvSpPr/>
            <p:nvPr/>
          </p:nvSpPr>
          <p:spPr>
            <a:xfrm rot="1500000">
              <a:off x="5356913" y="961390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2F62953-BC55-5943-A8C5-C3D99259A02B}"/>
                </a:ext>
              </a:extLst>
            </p:cNvPr>
            <p:cNvSpPr/>
            <p:nvPr/>
          </p:nvSpPr>
          <p:spPr>
            <a:xfrm rot="1500000">
              <a:off x="7071389" y="2683653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0E62E0B-1169-EF47-8B0E-A02F99902E39}"/>
                </a:ext>
              </a:extLst>
            </p:cNvPr>
            <p:cNvSpPr/>
            <p:nvPr/>
          </p:nvSpPr>
          <p:spPr>
            <a:xfrm rot="1500000">
              <a:off x="7918036" y="3537381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4CE723C-D26E-AC49-A676-BA51B57D3B4D}"/>
                </a:ext>
              </a:extLst>
            </p:cNvPr>
            <p:cNvSpPr/>
            <p:nvPr/>
          </p:nvSpPr>
          <p:spPr>
            <a:xfrm rot="1500000">
              <a:off x="8780032" y="4400339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8B9B8BF5-04A7-F14F-8D1E-4641258FA01E}"/>
                </a:ext>
              </a:extLst>
            </p:cNvPr>
            <p:cNvSpPr/>
            <p:nvPr/>
          </p:nvSpPr>
          <p:spPr>
            <a:xfrm rot="2100000">
              <a:off x="3635598" y="111213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0BC81E7-CF66-2540-A1EF-A9C866729AE1}"/>
                </a:ext>
              </a:extLst>
            </p:cNvPr>
            <p:cNvSpPr/>
            <p:nvPr/>
          </p:nvSpPr>
          <p:spPr>
            <a:xfrm rot="2100000">
              <a:off x="4497474" y="968119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606F96C-8BBB-9546-A7C5-D22516CB6CFD}"/>
                </a:ext>
              </a:extLst>
            </p:cNvPr>
            <p:cNvSpPr/>
            <p:nvPr/>
          </p:nvSpPr>
          <p:spPr>
            <a:xfrm rot="2100000">
              <a:off x="5355395" y="1825109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2270F34-EFBC-A444-A0E4-4B77EEFE4AA3}"/>
                </a:ext>
              </a:extLst>
            </p:cNvPr>
            <p:cNvSpPr/>
            <p:nvPr/>
          </p:nvSpPr>
          <p:spPr>
            <a:xfrm rot="2100000">
              <a:off x="7069529" y="3533460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5BB60F0-0B37-FD44-89FB-F19669329DEC}"/>
                </a:ext>
              </a:extLst>
            </p:cNvPr>
            <p:cNvSpPr/>
            <p:nvPr/>
          </p:nvSpPr>
          <p:spPr>
            <a:xfrm rot="2100000">
              <a:off x="7926577" y="4392979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1716D07-A968-9347-A577-771355AC3C18}"/>
                </a:ext>
              </a:extLst>
            </p:cNvPr>
            <p:cNvSpPr/>
            <p:nvPr/>
          </p:nvSpPr>
          <p:spPr>
            <a:xfrm rot="2100000">
              <a:off x="8784930" y="5249091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0899BE6-3E08-A942-9B6E-E617E82E7ABF}"/>
                </a:ext>
              </a:extLst>
            </p:cNvPr>
            <p:cNvSpPr/>
            <p:nvPr/>
          </p:nvSpPr>
          <p:spPr>
            <a:xfrm rot="2700000">
              <a:off x="2778639" y="108633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51C6975-854F-124F-927A-4E6AE3294C57}"/>
                </a:ext>
              </a:extLst>
            </p:cNvPr>
            <p:cNvSpPr/>
            <p:nvPr/>
          </p:nvSpPr>
          <p:spPr>
            <a:xfrm rot="2700000">
              <a:off x="3638234" y="964807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561C690-D5E4-FE41-8AFD-EFF126954E14}"/>
                </a:ext>
              </a:extLst>
            </p:cNvPr>
            <p:cNvSpPr/>
            <p:nvPr/>
          </p:nvSpPr>
          <p:spPr>
            <a:xfrm rot="2700000">
              <a:off x="4489966" y="1824774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2977D50-2C98-9E4B-9179-A468C3A4204A}"/>
                </a:ext>
              </a:extLst>
            </p:cNvPr>
            <p:cNvSpPr/>
            <p:nvPr/>
          </p:nvSpPr>
          <p:spPr>
            <a:xfrm rot="2700000">
              <a:off x="5352810" y="2681719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BBDB584-E612-2B43-B29B-102F5BEB6596}"/>
                </a:ext>
              </a:extLst>
            </p:cNvPr>
            <p:cNvSpPr/>
            <p:nvPr/>
          </p:nvSpPr>
          <p:spPr>
            <a:xfrm rot="2700000">
              <a:off x="7066866" y="439454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92B333A-5902-7E41-AC62-38D24449C563}"/>
                </a:ext>
              </a:extLst>
            </p:cNvPr>
            <p:cNvSpPr/>
            <p:nvPr/>
          </p:nvSpPr>
          <p:spPr>
            <a:xfrm rot="2700000">
              <a:off x="7924545" y="5257681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5E785EE7-F681-D84D-93EE-EC68E8471E17}"/>
                </a:ext>
              </a:extLst>
            </p:cNvPr>
            <p:cNvSpPr/>
            <p:nvPr/>
          </p:nvSpPr>
          <p:spPr>
            <a:xfrm rot="2700000">
              <a:off x="8781755" y="6113793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EE59647-4DAA-4D46-820C-3844D5DE1FB1}"/>
                </a:ext>
              </a:extLst>
            </p:cNvPr>
            <p:cNvSpPr/>
            <p:nvPr/>
          </p:nvSpPr>
          <p:spPr>
            <a:xfrm rot="3300000">
              <a:off x="8778579" y="108040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B6A5048-3BDE-0442-918B-033CD39C64A6}"/>
                </a:ext>
              </a:extLst>
            </p:cNvPr>
            <p:cNvSpPr/>
            <p:nvPr/>
          </p:nvSpPr>
          <p:spPr>
            <a:xfrm rot="3300000">
              <a:off x="2780782" y="965056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47CBB399-7E64-CB4D-97C8-9FAFCB15B47B}"/>
                </a:ext>
              </a:extLst>
            </p:cNvPr>
            <p:cNvSpPr/>
            <p:nvPr/>
          </p:nvSpPr>
          <p:spPr>
            <a:xfrm rot="3300000">
              <a:off x="3641116" y="1823879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5F80280-DC16-4C4D-BBC3-116769044CBE}"/>
                </a:ext>
              </a:extLst>
            </p:cNvPr>
            <p:cNvSpPr/>
            <p:nvPr/>
          </p:nvSpPr>
          <p:spPr>
            <a:xfrm rot="3300000">
              <a:off x="4494377" y="2684893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FEB14AC-FA25-D74A-83F3-2EBFD786F213}"/>
                </a:ext>
              </a:extLst>
            </p:cNvPr>
            <p:cNvSpPr/>
            <p:nvPr/>
          </p:nvSpPr>
          <p:spPr>
            <a:xfrm rot="3300000">
              <a:off x="5350382" y="3536986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5C37637-10AF-374F-B806-05A7EA6B650D}"/>
                </a:ext>
              </a:extLst>
            </p:cNvPr>
            <p:cNvSpPr/>
            <p:nvPr/>
          </p:nvSpPr>
          <p:spPr>
            <a:xfrm rot="3300000">
              <a:off x="7064603" y="5258001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BB79B39-ED0B-664A-A589-D84BE14A127D}"/>
                </a:ext>
              </a:extLst>
            </p:cNvPr>
            <p:cNvSpPr/>
            <p:nvPr/>
          </p:nvSpPr>
          <p:spPr>
            <a:xfrm rot="3300000">
              <a:off x="7921813" y="611897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A388C28-E763-E846-A697-B97FB74E99F0}"/>
                </a:ext>
              </a:extLst>
            </p:cNvPr>
            <p:cNvSpPr/>
            <p:nvPr/>
          </p:nvSpPr>
          <p:spPr>
            <a:xfrm rot="3900000">
              <a:off x="5351868" y="4397163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2860D07-3F71-FC4F-9DA2-7E6388D8820D}"/>
                </a:ext>
              </a:extLst>
            </p:cNvPr>
            <p:cNvSpPr/>
            <p:nvPr/>
          </p:nvSpPr>
          <p:spPr>
            <a:xfrm rot="3900000">
              <a:off x="4492914" y="3535811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8DE0C47-6C92-1541-A6E1-12AED2F3A6B8}"/>
                </a:ext>
              </a:extLst>
            </p:cNvPr>
            <p:cNvSpPr/>
            <p:nvPr/>
          </p:nvSpPr>
          <p:spPr>
            <a:xfrm rot="3900000">
              <a:off x="3632201" y="268505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09F5D9CF-FF0E-DE43-B4DC-32647EE43E24}"/>
                </a:ext>
              </a:extLst>
            </p:cNvPr>
            <p:cNvSpPr/>
            <p:nvPr/>
          </p:nvSpPr>
          <p:spPr>
            <a:xfrm rot="3900000">
              <a:off x="2779584" y="1831434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2CAE0B91-BD55-4A43-ABCE-9F0831649A35}"/>
                </a:ext>
              </a:extLst>
            </p:cNvPr>
            <p:cNvSpPr/>
            <p:nvPr/>
          </p:nvSpPr>
          <p:spPr>
            <a:xfrm rot="3900000">
              <a:off x="7063309" y="6112126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A627D5D-74C2-DF4C-BF35-7EBA5AEB4758}"/>
                </a:ext>
              </a:extLst>
            </p:cNvPr>
            <p:cNvSpPr/>
            <p:nvPr/>
          </p:nvSpPr>
          <p:spPr>
            <a:xfrm rot="4800000">
              <a:off x="2781404" y="2681879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4986D33-704A-184D-A11C-0114F0FAF4A2}"/>
                </a:ext>
              </a:extLst>
            </p:cNvPr>
            <p:cNvSpPr/>
            <p:nvPr/>
          </p:nvSpPr>
          <p:spPr>
            <a:xfrm rot="4800000">
              <a:off x="3631768" y="3536258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CC0D0A3-C826-2144-B0B8-974603D6DC28}"/>
                </a:ext>
              </a:extLst>
            </p:cNvPr>
            <p:cNvSpPr/>
            <p:nvPr/>
          </p:nvSpPr>
          <p:spPr>
            <a:xfrm rot="4800000">
              <a:off x="4496491" y="439950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0FB0CAA-BEF1-4240-845E-64B900375295}"/>
                </a:ext>
              </a:extLst>
            </p:cNvPr>
            <p:cNvSpPr/>
            <p:nvPr/>
          </p:nvSpPr>
          <p:spPr>
            <a:xfrm rot="4800000">
              <a:off x="5353042" y="5253576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EE85464-E779-4944-8216-283355651DEA}"/>
                </a:ext>
              </a:extLst>
            </p:cNvPr>
            <p:cNvSpPr/>
            <p:nvPr/>
          </p:nvSpPr>
          <p:spPr>
            <a:xfrm rot="4800000">
              <a:off x="7921690" y="967664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06B40F94-6B8D-0F42-843C-26E6986ED6DD}"/>
                </a:ext>
              </a:extLst>
            </p:cNvPr>
            <p:cNvSpPr/>
            <p:nvPr/>
          </p:nvSpPr>
          <p:spPr>
            <a:xfrm rot="4800000">
              <a:off x="7066156" y="110268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D06B5D0-829A-F947-A958-C476E2CED526}"/>
                </a:ext>
              </a:extLst>
            </p:cNvPr>
            <p:cNvSpPr/>
            <p:nvPr/>
          </p:nvSpPr>
          <p:spPr>
            <a:xfrm rot="4800000">
              <a:off x="8781754" y="1825083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E90E96E8-0DDE-5447-9EA6-DC87B764B044}"/>
                </a:ext>
              </a:extLst>
            </p:cNvPr>
            <p:cNvSpPr/>
            <p:nvPr/>
          </p:nvSpPr>
          <p:spPr>
            <a:xfrm rot="3900000">
              <a:off x="7921466" y="11149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E231A0F1-1D64-1A4D-8977-64C694BEDE0A}"/>
                </a:ext>
              </a:extLst>
            </p:cNvPr>
            <p:cNvSpPr/>
            <p:nvPr/>
          </p:nvSpPr>
          <p:spPr>
            <a:xfrm rot="3900000">
              <a:off x="8782751" y="966327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EFC1E88-3A35-A547-8F8E-855EDBECDB6C}"/>
                </a:ext>
              </a:extLst>
            </p:cNvPr>
            <p:cNvSpPr/>
            <p:nvPr/>
          </p:nvSpPr>
          <p:spPr>
            <a:xfrm rot="600000">
              <a:off x="2781404" y="439569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47C1099-391B-8A47-B3B3-8C619AD3311E}"/>
                </a:ext>
              </a:extLst>
            </p:cNvPr>
            <p:cNvSpPr/>
            <p:nvPr/>
          </p:nvSpPr>
          <p:spPr>
            <a:xfrm rot="600000">
              <a:off x="3634764" y="5254897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F7C24B6-13DA-C345-B188-58D1B8CDA181}"/>
                </a:ext>
              </a:extLst>
            </p:cNvPr>
            <p:cNvSpPr/>
            <p:nvPr/>
          </p:nvSpPr>
          <p:spPr>
            <a:xfrm rot="600000">
              <a:off x="4496980" y="6112625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BB78493-38E0-DE49-8047-1A13E08ABEDB}"/>
                </a:ext>
              </a:extLst>
            </p:cNvPr>
            <p:cNvSpPr/>
            <p:nvPr/>
          </p:nvSpPr>
          <p:spPr>
            <a:xfrm rot="1500000">
              <a:off x="2778747" y="5250277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349C969E-B6FF-C842-8FEE-E8F12F94C788}"/>
                </a:ext>
              </a:extLst>
            </p:cNvPr>
            <p:cNvSpPr/>
            <p:nvPr/>
          </p:nvSpPr>
          <p:spPr>
            <a:xfrm rot="1500000">
              <a:off x="3635376" y="6112130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470D452A-70BF-F449-82D7-A5205730DC3C}"/>
                </a:ext>
              </a:extLst>
            </p:cNvPr>
            <p:cNvSpPr/>
            <p:nvPr/>
          </p:nvSpPr>
          <p:spPr>
            <a:xfrm rot="2100000">
              <a:off x="2777606" y="6108873"/>
              <a:ext cx="634701" cy="634702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5859A6E-250F-C841-976D-ABCA334C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0456" y="-6787"/>
            <a:ext cx="12193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9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2020-08-14T22:04:55Z</dcterms:created>
  <dcterms:modified xsi:type="dcterms:W3CDTF">2020-08-14T23:28:51Z</dcterms:modified>
</cp:coreProperties>
</file>