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sldIdLst>
    <p:sldId id="256" r:id="rId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6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2918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64171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9050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EE85D36-8014-5346-8F65-C63C19B8B6FD}" type="slidenum">
              <a:rPr lang="en-US" sz="1000" smtClean="0">
                <a:latin typeface="Arial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latin typeface="Arial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08301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01216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8437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6658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122075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2495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382679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528F4F5-6B87-DF4A-BE20-0D7500780D8F}" type="slidenum">
              <a:rPr lang="en-US" sz="1000" smtClean="0">
                <a:latin typeface="Arial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latin typeface="Arial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426540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142495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819897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73677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8204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84090494-1ACB-B94E-89F6-26904CA892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22B0949C-3E8C-5A45-8D6E-2C0EFF35FB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FFCB44-8F9F-2340-BDA5-5C5CA8F29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36" y="363474"/>
            <a:ext cx="3213041" cy="4416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1DC256-281E-5748-83C3-EF25F39D2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91" y="665226"/>
            <a:ext cx="1831085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C0B5FA-D731-4B42-B7EC-E0152E76678B}"/>
              </a:ext>
            </a:extLst>
          </p:cNvPr>
          <p:cNvSpPr txBox="1"/>
          <p:nvPr/>
        </p:nvSpPr>
        <p:spPr>
          <a:xfrm>
            <a:off x="6360133" y="413578"/>
            <a:ext cx="2439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2508563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efault Theme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</TotalTime>
  <Words>1</Words>
  <Application>Microsoft Macintosh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Source Sans Pro</vt:lpstr>
      <vt:lpstr>Source Sans Pro Semibold</vt:lpstr>
      <vt:lpstr>Arial</vt:lpstr>
      <vt:lpstr>Wingdings</vt:lpstr>
      <vt:lpstr>Default Theme</vt:lpstr>
      <vt:lpstr>SU_Template_TopBar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Xia</dc:creator>
  <cp:lastModifiedBy>Charlie Xia</cp:lastModifiedBy>
  <cp:revision>1</cp:revision>
  <dcterms:created xsi:type="dcterms:W3CDTF">2018-08-25T05:49:11Z</dcterms:created>
  <dcterms:modified xsi:type="dcterms:W3CDTF">2018-08-25T05:52:59Z</dcterms:modified>
</cp:coreProperties>
</file>