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DsbZJCRMQ1BK7S/ZRjjOJ7HSM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ecd3cc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86ecd3cc0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ildersuche.org/kostenlose-bilder-lizenzfreie-fotos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6ecd3cc05_0_5"/>
          <p:cNvSpPr txBox="1"/>
          <p:nvPr>
            <p:ph type="ctrTitle"/>
          </p:nvPr>
        </p:nvSpPr>
        <p:spPr>
          <a:xfrm>
            <a:off x="1524000" y="301054"/>
            <a:ext cx="91440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Projekt 7</a:t>
            </a:r>
            <a:endParaRPr/>
          </a:p>
        </p:txBody>
      </p:sp>
      <p:pic>
        <p:nvPicPr>
          <p:cNvPr id="85" name="Google Shape;85;g286ecd3cc0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325" y="1258175"/>
            <a:ext cx="2429218" cy="54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86ecd3cc0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75" y="1258179"/>
            <a:ext cx="5045250" cy="541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ctrTitle"/>
          </p:nvPr>
        </p:nvSpPr>
        <p:spPr>
          <a:xfrm>
            <a:off x="1524000" y="301054"/>
            <a:ext cx="9144000" cy="8344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Projekt 7 - tablet</a:t>
            </a:r>
            <a:endParaRPr/>
          </a:p>
        </p:txBody>
      </p:sp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Tablet Größe ab 768px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Navigation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6528816" y="2670048"/>
            <a:ext cx="5009388" cy="3666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20% von Bildschirm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auf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springt zu Sektion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auf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 mich</a:t>
            </a: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springt zu Sektion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aboutme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5" y="1470859"/>
            <a:ext cx="107156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1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7461504" y="1135098"/>
            <a:ext cx="4425696" cy="488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immer zentriert in der Mitte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Bildschirm Hintergrund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“silver”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384"/>
            <a:ext cx="7156703" cy="227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2</a:t>
            </a:r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7580376" y="1163098"/>
            <a:ext cx="3957828" cy="5173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384"/>
            <a:ext cx="7275576" cy="212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3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7818120" y="1014984"/>
            <a:ext cx="3720084" cy="532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Lorem50 als Text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rechts mit 30% des Bildschirms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384"/>
            <a:ext cx="7513319" cy="282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4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7763256" y="1014984"/>
            <a:ext cx="3774948" cy="532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100 x 100 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Beides mittig und nebeneinander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728472" y="4278757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de-D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9155847" y="5025456"/>
            <a:ext cx="2758785" cy="13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Lorem50 als Text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384"/>
            <a:ext cx="7458455" cy="263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025450"/>
            <a:ext cx="8728299" cy="11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524000" y="301054"/>
            <a:ext cx="9144000" cy="8344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Projekt 7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653796" y="1135507"/>
            <a:ext cx="11096244" cy="556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de-DE"/>
              <a:t>Grundparameter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/>
              <a:t>Font type: Alkatra Regular 400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/>
              <a:t>Hintergrundfarbe #ffe4c4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/>
              <a:t>margin 1rem, padding: .5rem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/>
              <a:t>border-radius: 1rem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/>
              <a:t>Bildergröße 300 x 300 px oder 100 x 100 px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/>
              <a:t>Bilder unter ./images (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https://www.bildersuche.org/kostenlose-bilder-lizenzfreie-fotos.php</a:t>
            </a:r>
            <a:r>
              <a:rPr lang="de-DE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/>
              <a:t>Tablet Größe ab 768px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*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    margin: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    padding: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    box-sizing: border-box;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ctrTitle"/>
          </p:nvPr>
        </p:nvSpPr>
        <p:spPr>
          <a:xfrm>
            <a:off x="1524000" y="301054"/>
            <a:ext cx="91440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Projekt 7 - mobile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Navigation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528816" y="1453198"/>
            <a:ext cx="50094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80% von Bildschirm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auf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springt zu Sektion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auf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 mich</a:t>
            </a: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springt zu Sektion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aboutme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50" y="1381525"/>
            <a:ext cx="53816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1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528825" y="2784698"/>
            <a:ext cx="5009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immer zentriert in der Mitte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" y="1167384"/>
            <a:ext cx="53625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2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528816" y="1453198"/>
            <a:ext cx="5009388" cy="488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50" y="1231409"/>
            <a:ext cx="52578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3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528816" y="1453198"/>
            <a:ext cx="5009388" cy="488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Beides mittig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50" y="1220934"/>
            <a:ext cx="51339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4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6528816" y="1453198"/>
            <a:ext cx="5009388" cy="488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100 x 100 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Beides mittig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00" y="1167384"/>
            <a:ext cx="51720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Footer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6528816" y="1453198"/>
            <a:ext cx="5009388" cy="488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Lorem50 als Text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de-D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25" y="1693984"/>
            <a:ext cx="52863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2023-03-26T19:20:50Z</dcterms:created>
  <dc:creator>XMG2020</dc:creator>
</cp:coreProperties>
</file>