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368" autoAdjust="0"/>
  </p:normalViewPr>
  <p:slideViewPr>
    <p:cSldViewPr snapToGrid="0">
      <p:cViewPr varScale="1">
        <p:scale>
          <a:sx n="84" d="100"/>
          <a:sy n="84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4E10C-7F9D-43E4-8ABA-FAFC133ADA0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067-694D-4A06-864B-B4A01B81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33DB-662B-4428-A5AC-AB4AE54FC502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3927-4528-4FDF-A295-68B7CD7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3927-4528-4FDF-A295-68B7CD722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25053"/>
            <a:ext cx="8239125" cy="904028"/>
          </a:xfrm>
        </p:spPr>
        <p:txBody>
          <a:bodyPr>
            <a:noAutofit/>
          </a:bodyPr>
          <a:lstStyle>
            <a:lvl1pPr algn="l">
              <a:defRPr sz="4267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1"/>
            <a:ext cx="8239125" cy="579967"/>
          </a:xfrm>
        </p:spPr>
        <p:txBody>
          <a:bodyPr>
            <a:normAutofit/>
          </a:bodyPr>
          <a:lstStyle>
            <a:lvl1pPr marL="0" indent="0" algn="l">
              <a:buNone/>
              <a:defRPr sz="2667" i="1">
                <a:solidFill>
                  <a:srgbClr val="99CC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1" y="6356351"/>
            <a:ext cx="1823087" cy="365125"/>
          </a:xfrm>
        </p:spPr>
        <p:txBody>
          <a:bodyPr/>
          <a:lstStyle/>
          <a:p>
            <a:fld id="{53165181-19E4-42FF-BD54-C5E25860E2F3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1410" y="6356351"/>
            <a:ext cx="8186116" cy="365125"/>
          </a:xfrm>
        </p:spPr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9925" y="6356351"/>
            <a:ext cx="752475" cy="365125"/>
          </a:xfrm>
        </p:spPr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3" cy="858743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spcAft>
                <a:spcPts val="900"/>
              </a:spcAft>
              <a:defRPr sz="28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3311-3CA3-40DA-84C9-2659D5DA7130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9D7-0CA0-44A4-A2F5-D5092E3C91D9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406901"/>
            <a:ext cx="11277599" cy="1362075"/>
          </a:xfrm>
        </p:spPr>
        <p:txBody>
          <a:bodyPr anchor="t"/>
          <a:lstStyle>
            <a:lvl1pPr algn="l">
              <a:defRPr sz="4267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550" y="2906713"/>
            <a:ext cx="11277599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552" y="6356351"/>
            <a:ext cx="1604009" cy="365125"/>
          </a:xfrm>
        </p:spPr>
        <p:txBody>
          <a:bodyPr/>
          <a:lstStyle/>
          <a:p>
            <a:fld id="{36A59FD5-1D18-45B7-97D9-F3A883872475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00151"/>
            <a:ext cx="5622925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670549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FF61-2797-48FD-B0C3-6741E164FD40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166C-6509-4741-B055-09B22894B795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00151"/>
            <a:ext cx="5622925" cy="2962275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670549" cy="2962275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475" y="4344458"/>
            <a:ext cx="11496675" cy="1799167"/>
          </a:xfrm>
        </p:spPr>
        <p:txBody>
          <a:bodyPr>
            <a:noAutofit/>
          </a:bodyPr>
          <a:lstStyle>
            <a:lvl1pPr>
              <a:defRPr sz="2667"/>
            </a:lvl1pPr>
            <a:lvl2pPr marL="609585" indent="0">
              <a:buNone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7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" y="74379"/>
            <a:ext cx="9467851" cy="7209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" y="1144588"/>
            <a:ext cx="5695951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49" y="1784349"/>
            <a:ext cx="5695951" cy="4368801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4101" y="1127125"/>
            <a:ext cx="5734049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101" y="1766887"/>
            <a:ext cx="5734049" cy="4386264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9551" y="6356351"/>
            <a:ext cx="1985011" cy="365125"/>
          </a:xfrm>
        </p:spPr>
        <p:txBody>
          <a:bodyPr/>
          <a:lstStyle/>
          <a:p>
            <a:fld id="{322D2257-7D11-41E3-B599-AE64C828F9E0}" type="datetime1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2A55-5A3D-486D-9965-0955DE1807C8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2" cy="858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133476"/>
            <a:ext cx="11496676" cy="499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4" y="6356351"/>
            <a:ext cx="182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46BB-F7C7-40D3-B26B-2AA1322AD8E1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356351"/>
            <a:ext cx="849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56351"/>
            <a:ext cx="895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325C-16AD-42D6-B0EA-EFF2E73E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ql-injection/blind/lab-conditional-respon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25053"/>
            <a:ext cx="9432235" cy="904028"/>
          </a:xfrm>
        </p:spPr>
        <p:txBody>
          <a:bodyPr/>
          <a:lstStyle/>
          <a:p>
            <a:r>
              <a:rPr lang="en-US" sz="3200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Session 5: Exploit </a:t>
            </a:r>
            <a:r>
              <a:rPr lang="en-US" sz="2400" dirty="0" err="1"/>
              <a:t>sql</a:t>
            </a:r>
            <a:r>
              <a:rPr lang="en-US" sz="2400" dirty="0"/>
              <a:t> injection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690-9B94-4DCB-9389-63494F92DF09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6633"/>
                </a:solidFill>
              </a:rPr>
              <a:t>Result: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9D983-4A75-43AA-A84E-F07398FC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" y="1868804"/>
            <a:ext cx="10628194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579862" y="2726496"/>
            <a:ext cx="8396868" cy="1310245"/>
          </a:xfrm>
        </p:spPr>
        <p:txBody>
          <a:bodyPr/>
          <a:lstStyle/>
          <a:p>
            <a:pPr algn="ctr"/>
            <a:r>
              <a:rPr lang="en-GB" sz="6600" dirty="0"/>
              <a:t>THANK YOU!</a:t>
            </a:r>
            <a:endParaRPr lang="en-US" sz="6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B2FD-F280-4BF0-85E8-7402CB03AB56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Exploiting blind SQL injection by triggering conditional responses</a:t>
            </a:r>
          </a:p>
          <a:p>
            <a:pPr marL="609585" lvl="1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dirty="0"/>
              <a:t>Lab </a:t>
            </a:r>
            <a:r>
              <a:rPr lang="en-US" dirty="0" err="1"/>
              <a:t>portswigger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https://portswigger.net/web-security/sql-injection/blind/lab-conditional-responses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lang="en-US" b="0" i="0" dirty="0" err="1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 injection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76FF-EE9F-4CE4-B466-1F0287C9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3" y="1798320"/>
            <a:ext cx="10782920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7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lang="en-US" b="0" i="0" dirty="0" err="1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  <a:t> injection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3E4B6-BC83-4820-8216-36B372A1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814296"/>
            <a:ext cx="11250062" cy="37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6633"/>
                </a:solidFill>
              </a:rPr>
              <a:t>User burp extension to generate python code: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1D127-69EE-43C0-A01D-65BB21D0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" y="2117725"/>
            <a:ext cx="1146045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6633"/>
                </a:solidFill>
              </a:rPr>
              <a:t>Simple function to check response: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48095-16C1-4105-9068-697F6FF4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3" y="1891664"/>
            <a:ext cx="5607533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6633"/>
                </a:solidFill>
              </a:rPr>
              <a:t>Build payload and brute-force the length of admin password: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519094-76E6-41E3-BBF5-79754973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008822"/>
            <a:ext cx="10848297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6633"/>
                </a:solidFill>
              </a:rPr>
              <a:t>Result: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65D13-6282-4EE4-8A6B-F314388C0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88" y="1845693"/>
            <a:ext cx="8031480" cy="40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6633"/>
                </a:solidFill>
              </a:rPr>
              <a:t>Build payload to find admin’s password: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352-5923-4E93-ACE9-74DB4AE98027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FPT Software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25C-16AD-42D6-B0EA-EFF2E73E3F1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8C01C-E01F-4060-9626-3CDDE9BD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08" y="1961040"/>
            <a:ext cx="11187007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9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2664</TotalTime>
  <Words>315</Words>
  <Application>Microsoft Office PowerPoint</Application>
  <PresentationFormat>Widescreen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Template_Internal_Course</vt:lpstr>
      <vt:lpstr>Python</vt:lpstr>
      <vt:lpstr>Exploit sql injection</vt:lpstr>
      <vt:lpstr>Exploit sql injection</vt:lpstr>
      <vt:lpstr>Exploit sql injection</vt:lpstr>
      <vt:lpstr>Exploit sql injection</vt:lpstr>
      <vt:lpstr>Exploit sql injection</vt:lpstr>
      <vt:lpstr>Exploit sql injection</vt:lpstr>
      <vt:lpstr>Exploit sql injection</vt:lpstr>
      <vt:lpstr>Exploit sql injection</vt:lpstr>
      <vt:lpstr>Exploit sql injection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Trần Tiến</dc:creator>
  <cp:lastModifiedBy>linh Đoàn</cp:lastModifiedBy>
  <cp:revision>77</cp:revision>
  <dcterms:created xsi:type="dcterms:W3CDTF">2020-08-26T08:37:17Z</dcterms:created>
  <dcterms:modified xsi:type="dcterms:W3CDTF">2021-09-16T02:27:03Z</dcterms:modified>
</cp:coreProperties>
</file>