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28"/>
  </p:notesMasterIdLst>
  <p:handoutMasterIdLst>
    <p:handoutMasterId r:id="rId29"/>
  </p:handoutMasterIdLst>
  <p:sldIdLst>
    <p:sldId id="342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258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 snapToGrid="0" snapToObjects="1" showGuides="1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225BB-E624-4DC5-A77A-71D88DACB98B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0F3C5-9E6B-4BF6-8DBF-989A9EA501D8}">
      <dgm:prSet phldrT="[Text]"/>
      <dgm:spPr/>
      <dgm:t>
        <a:bodyPr/>
        <a:lstStyle/>
        <a:p>
          <a:r>
            <a:rPr lang="en-US" dirty="0" smtClean="0"/>
            <a:t>Make a new object</a:t>
          </a:r>
          <a:endParaRPr lang="en-US" dirty="0"/>
        </a:p>
      </dgm:t>
    </dgm:pt>
    <dgm:pt modelId="{4B0AD4F1-65E9-4B7A-98EA-B43C8AAFD220}" type="parTrans" cxnId="{D6B501FE-BF7E-47D9-B51C-A369A59B1986}">
      <dgm:prSet/>
      <dgm:spPr/>
      <dgm:t>
        <a:bodyPr/>
        <a:lstStyle/>
        <a:p>
          <a:endParaRPr lang="en-US"/>
        </a:p>
      </dgm:t>
    </dgm:pt>
    <dgm:pt modelId="{BD5A8C3B-277D-414E-9417-908F8FCDA1F6}" type="sibTrans" cxnId="{D6B501FE-BF7E-47D9-B51C-A369A59B1986}">
      <dgm:prSet/>
      <dgm:spPr/>
      <dgm:t>
        <a:bodyPr/>
        <a:lstStyle/>
        <a:p>
          <a:endParaRPr lang="en-US"/>
        </a:p>
      </dgm:t>
    </dgm:pt>
    <dgm:pt modelId="{2DF235FD-4FCF-4312-9579-99670F552497}">
      <dgm:prSet phldrT="[Text]"/>
      <dgm:spPr/>
      <dgm:t>
        <a:bodyPr/>
        <a:lstStyle/>
        <a:p>
          <a:r>
            <a:rPr lang="en-US" dirty="0" smtClean="0"/>
            <a:t>buddy</a:t>
          </a:r>
          <a:r>
            <a:rPr lang="en-US" b="0" dirty="0" smtClean="0"/>
            <a:t>=</a:t>
          </a:r>
          <a:r>
            <a:rPr lang="en-US" dirty="0" smtClean="0"/>
            <a:t>Dog</a:t>
          </a:r>
          <a:r>
            <a:rPr lang="en-US" b="0" dirty="0" smtClean="0"/>
            <a:t>(</a:t>
          </a:r>
          <a:r>
            <a:rPr lang="en-US" dirty="0" smtClean="0"/>
            <a:t>"Buddy"</a:t>
          </a:r>
          <a:r>
            <a:rPr lang="en-US" b="0" dirty="0" smtClean="0"/>
            <a:t>,9)</a:t>
          </a:r>
          <a:endParaRPr lang="en-US" dirty="0"/>
        </a:p>
      </dgm:t>
    </dgm:pt>
    <dgm:pt modelId="{0FF51F6D-F901-4358-945A-1F0187D304DF}" type="parTrans" cxnId="{3AF04BDF-DF5F-4E72-85BB-93304E90994B}">
      <dgm:prSet/>
      <dgm:spPr/>
      <dgm:t>
        <a:bodyPr/>
        <a:lstStyle/>
        <a:p>
          <a:endParaRPr lang="en-US"/>
        </a:p>
      </dgm:t>
    </dgm:pt>
    <dgm:pt modelId="{8A674423-D5EC-460C-8B10-DD6E84372045}" type="sibTrans" cxnId="{3AF04BDF-DF5F-4E72-85BB-93304E90994B}">
      <dgm:prSet/>
      <dgm:spPr/>
      <dgm:t>
        <a:bodyPr/>
        <a:lstStyle/>
        <a:p>
          <a:endParaRPr lang="en-US"/>
        </a:p>
      </dgm:t>
    </dgm:pt>
    <dgm:pt modelId="{40F83EDC-4F8E-4DFA-BD47-30FD6A060566}">
      <dgm:prSet phldrT="[Text]"/>
      <dgm:spPr/>
      <dgm:t>
        <a:bodyPr/>
        <a:lstStyle/>
        <a:p>
          <a:r>
            <a:rPr lang="en-US" dirty="0" smtClean="0"/>
            <a:t>__</a:t>
          </a:r>
          <a:r>
            <a:rPr lang="en-US" dirty="0" err="1" smtClean="0"/>
            <a:t>init</a:t>
          </a:r>
          <a:r>
            <a:rPr lang="en-US" dirty="0" smtClean="0"/>
            <a:t>__ method is called</a:t>
          </a:r>
          <a:endParaRPr lang="en-US" dirty="0"/>
        </a:p>
      </dgm:t>
    </dgm:pt>
    <dgm:pt modelId="{3F97AFAB-9070-4FA7-A6E2-6140C3446A9B}" type="parTrans" cxnId="{F4A0FCFE-8C63-49BF-9612-97D343EE10A1}">
      <dgm:prSet/>
      <dgm:spPr/>
      <dgm:t>
        <a:bodyPr/>
        <a:lstStyle/>
        <a:p>
          <a:endParaRPr lang="en-US"/>
        </a:p>
      </dgm:t>
    </dgm:pt>
    <dgm:pt modelId="{E5693D53-1DAC-4490-BEB2-7E04E1CF9253}" type="sibTrans" cxnId="{F4A0FCFE-8C63-49BF-9612-97D343EE10A1}">
      <dgm:prSet/>
      <dgm:spPr/>
      <dgm:t>
        <a:bodyPr/>
        <a:lstStyle/>
        <a:p>
          <a:endParaRPr lang="en-US"/>
        </a:p>
      </dgm:t>
    </dgm:pt>
    <dgm:pt modelId="{C4153B47-931A-4D0C-917C-8594EE558DDD}">
      <dgm:prSet phldrT="[Text]" phldr="1"/>
      <dgm:spPr/>
      <dgm:t>
        <a:bodyPr/>
        <a:lstStyle/>
        <a:p>
          <a:endParaRPr lang="en-US" dirty="0"/>
        </a:p>
      </dgm:t>
    </dgm:pt>
    <dgm:pt modelId="{1928BD5C-64C5-43D5-849C-42E405832CF7}" type="parTrans" cxnId="{EA970FB1-8314-4660-9B94-4C378FD89783}">
      <dgm:prSet/>
      <dgm:spPr/>
      <dgm:t>
        <a:bodyPr/>
        <a:lstStyle/>
        <a:p>
          <a:endParaRPr lang="en-US"/>
        </a:p>
      </dgm:t>
    </dgm:pt>
    <dgm:pt modelId="{1BE84CFD-30E1-44D7-B8B6-F21642CB0AC4}" type="sibTrans" cxnId="{EA970FB1-8314-4660-9B94-4C378FD89783}">
      <dgm:prSet/>
      <dgm:spPr/>
      <dgm:t>
        <a:bodyPr/>
        <a:lstStyle/>
        <a:p>
          <a:endParaRPr lang="en-US"/>
        </a:p>
      </dgm:t>
    </dgm:pt>
    <dgm:pt modelId="{44B011EC-B52C-4ECB-92BF-7825D1B43014}">
      <dgm:prSet phldrT="[Text]"/>
      <dgm:spPr/>
      <dgm:t>
        <a:bodyPr/>
        <a:lstStyle/>
        <a:p>
          <a:r>
            <a:rPr lang="en-US" dirty="0" err="1" smtClean="0"/>
            <a:t>Behaviour</a:t>
          </a:r>
          <a:r>
            <a:rPr lang="en-US" dirty="0" smtClean="0"/>
            <a:t> within the __</a:t>
          </a:r>
          <a:r>
            <a:rPr lang="en-US" dirty="0" err="1" smtClean="0"/>
            <a:t>init</a:t>
          </a:r>
          <a:r>
            <a:rPr lang="en-US" dirty="0" smtClean="0"/>
            <a:t>__ method executes</a:t>
          </a:r>
          <a:endParaRPr lang="en-US" dirty="0"/>
        </a:p>
      </dgm:t>
    </dgm:pt>
    <dgm:pt modelId="{8DFCDE31-E8DC-4E37-81CB-F64A37C4A2F5}" type="parTrans" cxnId="{745A6B2A-1E0C-4ECB-A2D0-70124C6E2FD9}">
      <dgm:prSet/>
      <dgm:spPr/>
      <dgm:t>
        <a:bodyPr/>
        <a:lstStyle/>
        <a:p>
          <a:endParaRPr lang="en-US"/>
        </a:p>
      </dgm:t>
    </dgm:pt>
    <dgm:pt modelId="{0C7069CB-1EF3-4086-9EE2-C5813C96CAB2}" type="sibTrans" cxnId="{745A6B2A-1E0C-4ECB-A2D0-70124C6E2FD9}">
      <dgm:prSet/>
      <dgm:spPr/>
      <dgm:t>
        <a:bodyPr/>
        <a:lstStyle/>
        <a:p>
          <a:endParaRPr lang="en-US"/>
        </a:p>
      </dgm:t>
    </dgm:pt>
    <dgm:pt modelId="{43555730-63E1-4A36-88EA-B381DF673628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D21AC239-06D4-4B8E-B4FC-BD7958D9E8B8}" type="parTrans" cxnId="{E4B8CEBF-464A-49BF-9FF9-8E291C147319}">
      <dgm:prSet/>
      <dgm:spPr/>
      <dgm:t>
        <a:bodyPr/>
        <a:lstStyle/>
        <a:p>
          <a:endParaRPr lang="en-US"/>
        </a:p>
      </dgm:t>
    </dgm:pt>
    <dgm:pt modelId="{C58F7056-099C-4BC6-9CFD-A56F5AAEDD03}" type="sibTrans" cxnId="{E4B8CEBF-464A-49BF-9FF9-8E291C147319}">
      <dgm:prSet/>
      <dgm:spPr/>
      <dgm:t>
        <a:bodyPr/>
        <a:lstStyle/>
        <a:p>
          <a:endParaRPr lang="en-US"/>
        </a:p>
      </dgm:t>
    </dgm:pt>
    <dgm:pt modelId="{690F786C-D413-47CA-961D-18469A7B21CB}">
      <dgm:prSet phldrT="[Text]"/>
      <dgm:spPr/>
      <dgm:t>
        <a:bodyPr/>
        <a:lstStyle/>
        <a:p>
          <a:r>
            <a:rPr lang="en-US" dirty="0" smtClean="0"/>
            <a:t>self</a:t>
          </a:r>
          <a:r>
            <a:rPr lang="en-US" b="0" dirty="0" smtClean="0"/>
            <a:t>.</a:t>
          </a:r>
          <a:r>
            <a:rPr lang="en-US" dirty="0" smtClean="0"/>
            <a:t>name</a:t>
          </a:r>
          <a:r>
            <a:rPr lang="en-US" b="0" dirty="0" smtClean="0"/>
            <a:t>=</a:t>
          </a:r>
          <a:r>
            <a:rPr lang="en-US" dirty="0" smtClean="0"/>
            <a:t>name.</a:t>
          </a:r>
          <a:endParaRPr lang="en-US" dirty="0"/>
        </a:p>
      </dgm:t>
    </dgm:pt>
    <dgm:pt modelId="{033807C9-BAE0-4415-B54F-B2447A310053}" type="parTrans" cxnId="{50FFF18B-C5CE-48DA-AF8B-05B0D982198C}">
      <dgm:prSet/>
      <dgm:spPr/>
      <dgm:t>
        <a:bodyPr/>
        <a:lstStyle/>
        <a:p>
          <a:endParaRPr lang="en-US"/>
        </a:p>
      </dgm:t>
    </dgm:pt>
    <dgm:pt modelId="{2ADF98DF-8595-4220-A254-C01CA5A50BA8}" type="sibTrans" cxnId="{50FFF18B-C5CE-48DA-AF8B-05B0D982198C}">
      <dgm:prSet/>
      <dgm:spPr/>
      <dgm:t>
        <a:bodyPr/>
        <a:lstStyle/>
        <a:p>
          <a:endParaRPr lang="en-US"/>
        </a:p>
      </dgm:t>
    </dgm:pt>
    <dgm:pt modelId="{775AA4CF-F2EE-41BC-A552-C8C091489E98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5A241CA-B9B4-448F-860D-6A51006C78A8}" type="parTrans" cxnId="{FF4EA6E3-945C-4B69-A2AC-32771FC565A8}">
      <dgm:prSet/>
      <dgm:spPr/>
      <dgm:t>
        <a:bodyPr/>
        <a:lstStyle/>
        <a:p>
          <a:endParaRPr lang="en-US"/>
        </a:p>
      </dgm:t>
    </dgm:pt>
    <dgm:pt modelId="{3D4874A7-6C5B-4332-983B-5AD6F4EFCC3C}" type="sibTrans" cxnId="{FF4EA6E3-945C-4B69-A2AC-32771FC565A8}">
      <dgm:prSet/>
      <dgm:spPr/>
      <dgm:t>
        <a:bodyPr/>
        <a:lstStyle/>
        <a:p>
          <a:endParaRPr lang="en-US"/>
        </a:p>
      </dgm:t>
    </dgm:pt>
    <dgm:pt modelId="{2AE39807-AAEB-459F-BC8F-55FE8F057435}" type="pres">
      <dgm:prSet presAssocID="{01C225BB-E624-4DC5-A77A-71D88DACB98B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CC0C025-2163-4D23-B410-EC955E16B804}" type="pres">
      <dgm:prSet presAssocID="{4E80F3C5-9E6B-4BF6-8DBF-989A9EA501D8}" presName="ParentComposite" presStyleCnt="0"/>
      <dgm:spPr/>
    </dgm:pt>
    <dgm:pt modelId="{9659950A-343C-4B10-AD73-3CAB5DC09F8F}" type="pres">
      <dgm:prSet presAssocID="{4E80F3C5-9E6B-4BF6-8DBF-989A9EA501D8}" presName="Chord" presStyleLbl="bgShp" presStyleIdx="0" presStyleCnt="3"/>
      <dgm:spPr/>
    </dgm:pt>
    <dgm:pt modelId="{8E3E8BB6-1C59-479F-9B8B-171AE93E7BC7}" type="pres">
      <dgm:prSet presAssocID="{4E80F3C5-9E6B-4BF6-8DBF-989A9EA501D8}" presName="Pie" presStyleLbl="alignNode1" presStyleIdx="0" presStyleCnt="3"/>
      <dgm:spPr/>
    </dgm:pt>
    <dgm:pt modelId="{16A1E1CD-E4D2-4850-950A-E75866F14833}" type="pres">
      <dgm:prSet presAssocID="{4E80F3C5-9E6B-4BF6-8DBF-989A9EA501D8}" presName="Parent" presStyleLbl="revTx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28C91-DAB0-4281-A298-3A2667079194}" type="pres">
      <dgm:prSet presAssocID="{8A674423-D5EC-460C-8B10-DD6E84372045}" presName="negSibTrans" presStyleCnt="0"/>
      <dgm:spPr/>
    </dgm:pt>
    <dgm:pt modelId="{2994F615-ED15-46F2-9FF8-309555769188}" type="pres">
      <dgm:prSet presAssocID="{4E80F3C5-9E6B-4BF6-8DBF-989A9EA501D8}" presName="composite" presStyleCnt="0"/>
      <dgm:spPr/>
    </dgm:pt>
    <dgm:pt modelId="{F2BA1F14-3121-4323-A4C0-99C865FF3D0F}" type="pres">
      <dgm:prSet presAssocID="{4E80F3C5-9E6B-4BF6-8DBF-989A9EA501D8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16D33-53D1-4B13-A53F-EC67A841903C}" type="pres">
      <dgm:prSet presAssocID="{BD5A8C3B-277D-414E-9417-908F8FCDA1F6}" presName="sibTrans" presStyleCnt="0"/>
      <dgm:spPr/>
    </dgm:pt>
    <dgm:pt modelId="{87697BB3-BF86-4076-949B-AE88510A1023}" type="pres">
      <dgm:prSet presAssocID="{40F83EDC-4F8E-4DFA-BD47-30FD6A060566}" presName="ParentComposite" presStyleCnt="0"/>
      <dgm:spPr/>
    </dgm:pt>
    <dgm:pt modelId="{DA03D1BD-42B0-4F4B-941E-8B94DDB15D23}" type="pres">
      <dgm:prSet presAssocID="{40F83EDC-4F8E-4DFA-BD47-30FD6A060566}" presName="Chord" presStyleLbl="bgShp" presStyleIdx="1" presStyleCnt="3"/>
      <dgm:spPr/>
    </dgm:pt>
    <dgm:pt modelId="{0D427B90-957E-49EF-86A4-21E7B5F6CFCC}" type="pres">
      <dgm:prSet presAssocID="{40F83EDC-4F8E-4DFA-BD47-30FD6A060566}" presName="Pie" presStyleLbl="alignNode1" presStyleIdx="1" presStyleCnt="3"/>
      <dgm:spPr/>
    </dgm:pt>
    <dgm:pt modelId="{B63BC733-B327-4EC6-B2B1-08FC1E6C2AB3}" type="pres">
      <dgm:prSet presAssocID="{40F83EDC-4F8E-4DFA-BD47-30FD6A060566}" presName="Parent" presStyleLbl="revTx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37797-F302-4078-B790-B45832329E9F}" type="pres">
      <dgm:prSet presAssocID="{1BE84CFD-30E1-44D7-B8B6-F21642CB0AC4}" presName="negSibTrans" presStyleCnt="0"/>
      <dgm:spPr/>
    </dgm:pt>
    <dgm:pt modelId="{BE28D47B-7095-4E10-A6E0-4CD0C6D8C8F5}" type="pres">
      <dgm:prSet presAssocID="{40F83EDC-4F8E-4DFA-BD47-30FD6A060566}" presName="composite" presStyleCnt="0"/>
      <dgm:spPr/>
    </dgm:pt>
    <dgm:pt modelId="{76D787B0-BBD8-4F8C-8F3A-DBF17822E278}" type="pres">
      <dgm:prSet presAssocID="{40F83EDC-4F8E-4DFA-BD47-30FD6A060566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D537E-CFAD-44B0-94AC-873D10FE1E10}" type="pres">
      <dgm:prSet presAssocID="{E5693D53-1DAC-4490-BEB2-7E04E1CF9253}" presName="sibTrans" presStyleCnt="0"/>
      <dgm:spPr/>
    </dgm:pt>
    <dgm:pt modelId="{BEE060C7-5A2C-4E61-94AE-CC49CB4C8F3E}" type="pres">
      <dgm:prSet presAssocID="{44B011EC-B52C-4ECB-92BF-7825D1B43014}" presName="ParentComposite" presStyleCnt="0"/>
      <dgm:spPr/>
    </dgm:pt>
    <dgm:pt modelId="{361E6449-B3A2-454B-9E30-1202ADC49236}" type="pres">
      <dgm:prSet presAssocID="{44B011EC-B52C-4ECB-92BF-7825D1B43014}" presName="Chord" presStyleLbl="bgShp" presStyleIdx="2" presStyleCnt="3"/>
      <dgm:spPr/>
    </dgm:pt>
    <dgm:pt modelId="{80CD8DF1-EDF6-4037-82C1-84F77EBE9007}" type="pres">
      <dgm:prSet presAssocID="{44B011EC-B52C-4ECB-92BF-7825D1B43014}" presName="Pie" presStyleLbl="alignNode1" presStyleIdx="2" presStyleCnt="3"/>
      <dgm:spPr/>
    </dgm:pt>
    <dgm:pt modelId="{2B848FD2-BE4B-45BA-AD54-A945B60AFB46}" type="pres">
      <dgm:prSet presAssocID="{44B011EC-B52C-4ECB-92BF-7825D1B43014}" presName="Parent" presStyleLbl="revTx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C2C39-F94B-4E3D-A012-36B901F1BF38}" type="pres">
      <dgm:prSet presAssocID="{C58F7056-099C-4BC6-9CFD-A56F5AAEDD03}" presName="negSibTrans" presStyleCnt="0"/>
      <dgm:spPr/>
    </dgm:pt>
    <dgm:pt modelId="{E610DC10-E172-4DF4-9C00-ADD030680485}" type="pres">
      <dgm:prSet presAssocID="{44B011EC-B52C-4ECB-92BF-7825D1B43014}" presName="composite" presStyleCnt="0"/>
      <dgm:spPr/>
    </dgm:pt>
    <dgm:pt modelId="{2EA4B833-5604-4F87-9201-6F58D2C57750}" type="pres">
      <dgm:prSet presAssocID="{44B011EC-B52C-4ECB-92BF-7825D1B43014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CD005D-AA9F-4F96-85FB-6AD1F7405DE7}" type="presOf" srcId="{C4153B47-931A-4D0C-917C-8594EE558DDD}" destId="{76D787B0-BBD8-4F8C-8F3A-DBF17822E278}" srcOrd="0" destOrd="0" presId="urn:microsoft.com/office/officeart/2009/3/layout/PieProcess"/>
    <dgm:cxn modelId="{B34C685E-432A-455D-A812-278E36E0897F}" type="presOf" srcId="{2DF235FD-4FCF-4312-9579-99670F552497}" destId="{F2BA1F14-3121-4323-A4C0-99C865FF3D0F}" srcOrd="0" destOrd="0" presId="urn:microsoft.com/office/officeart/2009/3/layout/PieProcess"/>
    <dgm:cxn modelId="{834352AF-3102-4546-98EE-0B8876C8AC52}" type="presOf" srcId="{01C225BB-E624-4DC5-A77A-71D88DACB98B}" destId="{2AE39807-AAEB-459F-BC8F-55FE8F057435}" srcOrd="0" destOrd="0" presId="urn:microsoft.com/office/officeart/2009/3/layout/PieProcess"/>
    <dgm:cxn modelId="{3AF04BDF-DF5F-4E72-85BB-93304E90994B}" srcId="{4E80F3C5-9E6B-4BF6-8DBF-989A9EA501D8}" destId="{2DF235FD-4FCF-4312-9579-99670F552497}" srcOrd="0" destOrd="0" parTransId="{0FF51F6D-F901-4358-945A-1F0187D304DF}" sibTransId="{8A674423-D5EC-460C-8B10-DD6E84372045}"/>
    <dgm:cxn modelId="{FF4EA6E3-945C-4B69-A2AC-32771FC565A8}" srcId="{44B011EC-B52C-4ECB-92BF-7825D1B43014}" destId="{775AA4CF-F2EE-41BC-A552-C8C091489E98}" srcOrd="2" destOrd="0" parTransId="{15A241CA-B9B4-448F-860D-6A51006C78A8}" sibTransId="{3D4874A7-6C5B-4332-983B-5AD6F4EFCC3C}"/>
    <dgm:cxn modelId="{3C2CE4DA-A522-4EBC-A88A-D2A226122B8C}" type="presOf" srcId="{44B011EC-B52C-4ECB-92BF-7825D1B43014}" destId="{2B848FD2-BE4B-45BA-AD54-A945B60AFB46}" srcOrd="0" destOrd="0" presId="urn:microsoft.com/office/officeart/2009/3/layout/PieProcess"/>
    <dgm:cxn modelId="{C88F98EE-49DC-41AB-B011-FB32A1E270DF}" type="presOf" srcId="{40F83EDC-4F8E-4DFA-BD47-30FD6A060566}" destId="{B63BC733-B327-4EC6-B2B1-08FC1E6C2AB3}" srcOrd="0" destOrd="0" presId="urn:microsoft.com/office/officeart/2009/3/layout/PieProcess"/>
    <dgm:cxn modelId="{E4B8CEBF-464A-49BF-9FF9-8E291C147319}" srcId="{44B011EC-B52C-4ECB-92BF-7825D1B43014}" destId="{43555730-63E1-4A36-88EA-B381DF673628}" srcOrd="0" destOrd="0" parTransId="{D21AC239-06D4-4B8E-B4FC-BD7958D9E8B8}" sibTransId="{C58F7056-099C-4BC6-9CFD-A56F5AAEDD03}"/>
    <dgm:cxn modelId="{11C9937C-B6D9-4EA0-AB00-7D6556009D7F}" type="presOf" srcId="{43555730-63E1-4A36-88EA-B381DF673628}" destId="{2EA4B833-5604-4F87-9201-6F58D2C57750}" srcOrd="0" destOrd="0" presId="urn:microsoft.com/office/officeart/2009/3/layout/PieProcess"/>
    <dgm:cxn modelId="{F4A0FCFE-8C63-49BF-9612-97D343EE10A1}" srcId="{01C225BB-E624-4DC5-A77A-71D88DACB98B}" destId="{40F83EDC-4F8E-4DFA-BD47-30FD6A060566}" srcOrd="1" destOrd="0" parTransId="{3F97AFAB-9070-4FA7-A6E2-6140C3446A9B}" sibTransId="{E5693D53-1DAC-4490-BEB2-7E04E1CF9253}"/>
    <dgm:cxn modelId="{745A6B2A-1E0C-4ECB-A2D0-70124C6E2FD9}" srcId="{01C225BB-E624-4DC5-A77A-71D88DACB98B}" destId="{44B011EC-B52C-4ECB-92BF-7825D1B43014}" srcOrd="2" destOrd="0" parTransId="{8DFCDE31-E8DC-4E37-81CB-F64A37C4A2F5}" sibTransId="{0C7069CB-1EF3-4086-9EE2-C5813C96CAB2}"/>
    <dgm:cxn modelId="{50FFF18B-C5CE-48DA-AF8B-05B0D982198C}" srcId="{44B011EC-B52C-4ECB-92BF-7825D1B43014}" destId="{690F786C-D413-47CA-961D-18469A7B21CB}" srcOrd="1" destOrd="0" parTransId="{033807C9-BAE0-4415-B54F-B2447A310053}" sibTransId="{2ADF98DF-8595-4220-A254-C01CA5A50BA8}"/>
    <dgm:cxn modelId="{A920BC2E-CAFC-41C7-9256-0F74EAB28EB1}" type="presOf" srcId="{4E80F3C5-9E6B-4BF6-8DBF-989A9EA501D8}" destId="{16A1E1CD-E4D2-4850-950A-E75866F14833}" srcOrd="0" destOrd="0" presId="urn:microsoft.com/office/officeart/2009/3/layout/PieProcess"/>
    <dgm:cxn modelId="{ECFCE4D5-CFAF-45D5-84A5-AF313164273C}" type="presOf" srcId="{690F786C-D413-47CA-961D-18469A7B21CB}" destId="{2EA4B833-5604-4F87-9201-6F58D2C57750}" srcOrd="0" destOrd="1" presId="urn:microsoft.com/office/officeart/2009/3/layout/PieProcess"/>
    <dgm:cxn modelId="{D6B501FE-BF7E-47D9-B51C-A369A59B1986}" srcId="{01C225BB-E624-4DC5-A77A-71D88DACB98B}" destId="{4E80F3C5-9E6B-4BF6-8DBF-989A9EA501D8}" srcOrd="0" destOrd="0" parTransId="{4B0AD4F1-65E9-4B7A-98EA-B43C8AAFD220}" sibTransId="{BD5A8C3B-277D-414E-9417-908F8FCDA1F6}"/>
    <dgm:cxn modelId="{86FFB5EF-B9BF-4F85-A75F-C8D614F8F9DE}" type="presOf" srcId="{775AA4CF-F2EE-41BC-A552-C8C091489E98}" destId="{2EA4B833-5604-4F87-9201-6F58D2C57750}" srcOrd="0" destOrd="2" presId="urn:microsoft.com/office/officeart/2009/3/layout/PieProcess"/>
    <dgm:cxn modelId="{EA970FB1-8314-4660-9B94-4C378FD89783}" srcId="{40F83EDC-4F8E-4DFA-BD47-30FD6A060566}" destId="{C4153B47-931A-4D0C-917C-8594EE558DDD}" srcOrd="0" destOrd="0" parTransId="{1928BD5C-64C5-43D5-849C-42E405832CF7}" sibTransId="{1BE84CFD-30E1-44D7-B8B6-F21642CB0AC4}"/>
    <dgm:cxn modelId="{3B906896-D4B3-4C97-95F7-18EE159FBF1A}" type="presParOf" srcId="{2AE39807-AAEB-459F-BC8F-55FE8F057435}" destId="{ECC0C025-2163-4D23-B410-EC955E16B804}" srcOrd="0" destOrd="0" presId="urn:microsoft.com/office/officeart/2009/3/layout/PieProcess"/>
    <dgm:cxn modelId="{C5222554-6B5D-4385-AD60-FF71CCCBA05D}" type="presParOf" srcId="{ECC0C025-2163-4D23-B410-EC955E16B804}" destId="{9659950A-343C-4B10-AD73-3CAB5DC09F8F}" srcOrd="0" destOrd="0" presId="urn:microsoft.com/office/officeart/2009/3/layout/PieProcess"/>
    <dgm:cxn modelId="{BD0097D6-7EBC-43B7-B420-20A40829E216}" type="presParOf" srcId="{ECC0C025-2163-4D23-B410-EC955E16B804}" destId="{8E3E8BB6-1C59-479F-9B8B-171AE93E7BC7}" srcOrd="1" destOrd="0" presId="urn:microsoft.com/office/officeart/2009/3/layout/PieProcess"/>
    <dgm:cxn modelId="{95F193AA-59F7-48D3-8707-BC103068682D}" type="presParOf" srcId="{ECC0C025-2163-4D23-B410-EC955E16B804}" destId="{16A1E1CD-E4D2-4850-950A-E75866F14833}" srcOrd="2" destOrd="0" presId="urn:microsoft.com/office/officeart/2009/3/layout/PieProcess"/>
    <dgm:cxn modelId="{3AD0D219-6723-4646-AAEB-99AF655D120D}" type="presParOf" srcId="{2AE39807-AAEB-459F-BC8F-55FE8F057435}" destId="{03728C91-DAB0-4281-A298-3A2667079194}" srcOrd="1" destOrd="0" presId="urn:microsoft.com/office/officeart/2009/3/layout/PieProcess"/>
    <dgm:cxn modelId="{AAD16042-6F21-4F57-A12A-F51F1F210035}" type="presParOf" srcId="{2AE39807-AAEB-459F-BC8F-55FE8F057435}" destId="{2994F615-ED15-46F2-9FF8-309555769188}" srcOrd="2" destOrd="0" presId="urn:microsoft.com/office/officeart/2009/3/layout/PieProcess"/>
    <dgm:cxn modelId="{64005C7C-D13A-42A8-9499-335A28A3DA9D}" type="presParOf" srcId="{2994F615-ED15-46F2-9FF8-309555769188}" destId="{F2BA1F14-3121-4323-A4C0-99C865FF3D0F}" srcOrd="0" destOrd="0" presId="urn:microsoft.com/office/officeart/2009/3/layout/PieProcess"/>
    <dgm:cxn modelId="{456B1C3A-67B7-47FB-9E39-C971AB88E349}" type="presParOf" srcId="{2AE39807-AAEB-459F-BC8F-55FE8F057435}" destId="{08316D33-53D1-4B13-A53F-EC67A841903C}" srcOrd="3" destOrd="0" presId="urn:microsoft.com/office/officeart/2009/3/layout/PieProcess"/>
    <dgm:cxn modelId="{EADA9D0B-EB0F-4528-B311-E2AB3A9F902C}" type="presParOf" srcId="{2AE39807-AAEB-459F-BC8F-55FE8F057435}" destId="{87697BB3-BF86-4076-949B-AE88510A1023}" srcOrd="4" destOrd="0" presId="urn:microsoft.com/office/officeart/2009/3/layout/PieProcess"/>
    <dgm:cxn modelId="{31B6D172-C91E-4090-AAE0-ECB30A48D028}" type="presParOf" srcId="{87697BB3-BF86-4076-949B-AE88510A1023}" destId="{DA03D1BD-42B0-4F4B-941E-8B94DDB15D23}" srcOrd="0" destOrd="0" presId="urn:microsoft.com/office/officeart/2009/3/layout/PieProcess"/>
    <dgm:cxn modelId="{3916E10D-B860-44E6-BE85-66F275C407FB}" type="presParOf" srcId="{87697BB3-BF86-4076-949B-AE88510A1023}" destId="{0D427B90-957E-49EF-86A4-21E7B5F6CFCC}" srcOrd="1" destOrd="0" presId="urn:microsoft.com/office/officeart/2009/3/layout/PieProcess"/>
    <dgm:cxn modelId="{712DF914-7CBF-4254-8BA1-7CDD227B62CE}" type="presParOf" srcId="{87697BB3-BF86-4076-949B-AE88510A1023}" destId="{B63BC733-B327-4EC6-B2B1-08FC1E6C2AB3}" srcOrd="2" destOrd="0" presId="urn:microsoft.com/office/officeart/2009/3/layout/PieProcess"/>
    <dgm:cxn modelId="{36E695FF-1991-40E8-B1C1-BB0350822139}" type="presParOf" srcId="{2AE39807-AAEB-459F-BC8F-55FE8F057435}" destId="{07737797-F302-4078-B790-B45832329E9F}" srcOrd="5" destOrd="0" presId="urn:microsoft.com/office/officeart/2009/3/layout/PieProcess"/>
    <dgm:cxn modelId="{F555F978-1AD4-4E5B-82B6-31A3E4D16BE8}" type="presParOf" srcId="{2AE39807-AAEB-459F-BC8F-55FE8F057435}" destId="{BE28D47B-7095-4E10-A6E0-4CD0C6D8C8F5}" srcOrd="6" destOrd="0" presId="urn:microsoft.com/office/officeart/2009/3/layout/PieProcess"/>
    <dgm:cxn modelId="{B8C5C5C6-365B-44EE-8E87-8013DBE88912}" type="presParOf" srcId="{BE28D47B-7095-4E10-A6E0-4CD0C6D8C8F5}" destId="{76D787B0-BBD8-4F8C-8F3A-DBF17822E278}" srcOrd="0" destOrd="0" presId="urn:microsoft.com/office/officeart/2009/3/layout/PieProcess"/>
    <dgm:cxn modelId="{1651B6EC-BBF1-4B0D-A237-A0EDA47309A2}" type="presParOf" srcId="{2AE39807-AAEB-459F-BC8F-55FE8F057435}" destId="{BF6D537E-CFAD-44B0-94AC-873D10FE1E10}" srcOrd="7" destOrd="0" presId="urn:microsoft.com/office/officeart/2009/3/layout/PieProcess"/>
    <dgm:cxn modelId="{CB66241C-94C4-4EEE-B07B-A9892E71871E}" type="presParOf" srcId="{2AE39807-AAEB-459F-BC8F-55FE8F057435}" destId="{BEE060C7-5A2C-4E61-94AE-CC49CB4C8F3E}" srcOrd="8" destOrd="0" presId="urn:microsoft.com/office/officeart/2009/3/layout/PieProcess"/>
    <dgm:cxn modelId="{E01D3C2B-6403-40DC-827E-DE929055C87B}" type="presParOf" srcId="{BEE060C7-5A2C-4E61-94AE-CC49CB4C8F3E}" destId="{361E6449-B3A2-454B-9E30-1202ADC49236}" srcOrd="0" destOrd="0" presId="urn:microsoft.com/office/officeart/2009/3/layout/PieProcess"/>
    <dgm:cxn modelId="{DB47E50A-FDCF-4E6D-8A9D-0F44AF943D90}" type="presParOf" srcId="{BEE060C7-5A2C-4E61-94AE-CC49CB4C8F3E}" destId="{80CD8DF1-EDF6-4037-82C1-84F77EBE9007}" srcOrd="1" destOrd="0" presId="urn:microsoft.com/office/officeart/2009/3/layout/PieProcess"/>
    <dgm:cxn modelId="{F636D3FC-45A7-4D67-A977-603631EE74DB}" type="presParOf" srcId="{BEE060C7-5A2C-4E61-94AE-CC49CB4C8F3E}" destId="{2B848FD2-BE4B-45BA-AD54-A945B60AFB46}" srcOrd="2" destOrd="0" presId="urn:microsoft.com/office/officeart/2009/3/layout/PieProcess"/>
    <dgm:cxn modelId="{5DA55729-29B5-44FA-A045-55E16EF26E8A}" type="presParOf" srcId="{2AE39807-AAEB-459F-BC8F-55FE8F057435}" destId="{F59C2C39-F94B-4E3D-A012-36B901F1BF38}" srcOrd="9" destOrd="0" presId="urn:microsoft.com/office/officeart/2009/3/layout/PieProcess"/>
    <dgm:cxn modelId="{84B9D89D-CA36-4981-A6A2-37B55F5B96C1}" type="presParOf" srcId="{2AE39807-AAEB-459F-BC8F-55FE8F057435}" destId="{E610DC10-E172-4DF4-9C00-ADD030680485}" srcOrd="10" destOrd="0" presId="urn:microsoft.com/office/officeart/2009/3/layout/PieProcess"/>
    <dgm:cxn modelId="{0295F2E7-8FE1-40D3-A578-B6BC950D5295}" type="presParOf" srcId="{E610DC10-E172-4DF4-9C00-ADD030680485}" destId="{2EA4B833-5604-4F87-9201-6F58D2C57750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9950A-343C-4B10-AD73-3CAB5DC09F8F}">
      <dsp:nvSpPr>
        <dsp:cNvPr id="0" name=""/>
        <dsp:cNvSpPr/>
      </dsp:nvSpPr>
      <dsp:spPr>
        <a:xfrm>
          <a:off x="744635" y="0"/>
          <a:ext cx="504761" cy="5047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E8BB6-1C59-479F-9B8B-171AE93E7BC7}">
      <dsp:nvSpPr>
        <dsp:cNvPr id="0" name=""/>
        <dsp:cNvSpPr/>
      </dsp:nvSpPr>
      <dsp:spPr>
        <a:xfrm>
          <a:off x="795112" y="50476"/>
          <a:ext cx="403809" cy="403809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1E1CD-E4D2-4850-950A-E75866F14833}">
      <dsp:nvSpPr>
        <dsp:cNvPr id="0" name=""/>
        <dsp:cNvSpPr/>
      </dsp:nvSpPr>
      <dsp:spPr>
        <a:xfrm rot="16200000">
          <a:off x="164160" y="1135713"/>
          <a:ext cx="1463808" cy="302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Make a new object</a:t>
          </a:r>
          <a:endParaRPr lang="en-US" sz="1000" kern="1200" dirty="0"/>
        </a:p>
      </dsp:txBody>
      <dsp:txXfrm>
        <a:off x="164160" y="1135713"/>
        <a:ext cx="1463808" cy="302856"/>
      </dsp:txXfrm>
    </dsp:sp>
    <dsp:sp modelId="{F2BA1F14-3121-4323-A4C0-99C865FF3D0F}">
      <dsp:nvSpPr>
        <dsp:cNvPr id="0" name=""/>
        <dsp:cNvSpPr/>
      </dsp:nvSpPr>
      <dsp:spPr>
        <a:xfrm>
          <a:off x="1097968" y="0"/>
          <a:ext cx="1009523" cy="2019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buddy</a:t>
          </a:r>
          <a:r>
            <a:rPr lang="en-US" sz="800" b="0" kern="1200" dirty="0" smtClean="0"/>
            <a:t>=</a:t>
          </a:r>
          <a:r>
            <a:rPr lang="en-US" sz="800" kern="1200" dirty="0" smtClean="0"/>
            <a:t>Dog</a:t>
          </a:r>
          <a:r>
            <a:rPr lang="en-US" sz="800" b="0" kern="1200" dirty="0" smtClean="0"/>
            <a:t>(</a:t>
          </a:r>
          <a:r>
            <a:rPr lang="en-US" sz="800" kern="1200" dirty="0" smtClean="0"/>
            <a:t>"Buddy"</a:t>
          </a:r>
          <a:r>
            <a:rPr lang="en-US" sz="800" b="0" kern="1200" dirty="0" smtClean="0"/>
            <a:t>,9)</a:t>
          </a:r>
          <a:endParaRPr lang="en-US" sz="800" kern="1200" dirty="0"/>
        </a:p>
      </dsp:txBody>
      <dsp:txXfrm>
        <a:off x="1097968" y="0"/>
        <a:ext cx="1009523" cy="2019046"/>
      </dsp:txXfrm>
    </dsp:sp>
    <dsp:sp modelId="{DA03D1BD-42B0-4F4B-941E-8B94DDB15D23}">
      <dsp:nvSpPr>
        <dsp:cNvPr id="0" name=""/>
        <dsp:cNvSpPr/>
      </dsp:nvSpPr>
      <dsp:spPr>
        <a:xfrm>
          <a:off x="2366571" y="0"/>
          <a:ext cx="504761" cy="5047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27B90-957E-49EF-86A4-21E7B5F6CFCC}">
      <dsp:nvSpPr>
        <dsp:cNvPr id="0" name=""/>
        <dsp:cNvSpPr/>
      </dsp:nvSpPr>
      <dsp:spPr>
        <a:xfrm>
          <a:off x="2417048" y="50476"/>
          <a:ext cx="403809" cy="403809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BC733-B327-4EC6-B2B1-08FC1E6C2AB3}">
      <dsp:nvSpPr>
        <dsp:cNvPr id="0" name=""/>
        <dsp:cNvSpPr/>
      </dsp:nvSpPr>
      <dsp:spPr>
        <a:xfrm rot="16200000">
          <a:off x="1786096" y="1135713"/>
          <a:ext cx="1463808" cy="302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__</a:t>
          </a:r>
          <a:r>
            <a:rPr lang="en-US" sz="1000" kern="1200" dirty="0" err="1" smtClean="0"/>
            <a:t>init</a:t>
          </a:r>
          <a:r>
            <a:rPr lang="en-US" sz="1000" kern="1200" dirty="0" smtClean="0"/>
            <a:t>__ method is called</a:t>
          </a:r>
          <a:endParaRPr lang="en-US" sz="1000" kern="1200" dirty="0"/>
        </a:p>
      </dsp:txBody>
      <dsp:txXfrm>
        <a:off x="1786096" y="1135713"/>
        <a:ext cx="1463808" cy="302856"/>
      </dsp:txXfrm>
    </dsp:sp>
    <dsp:sp modelId="{76D787B0-BBD8-4F8C-8F3A-DBF17822E278}">
      <dsp:nvSpPr>
        <dsp:cNvPr id="0" name=""/>
        <dsp:cNvSpPr/>
      </dsp:nvSpPr>
      <dsp:spPr>
        <a:xfrm>
          <a:off x="2719905" y="0"/>
          <a:ext cx="1009523" cy="2019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2719905" y="0"/>
        <a:ext cx="1009523" cy="2019046"/>
      </dsp:txXfrm>
    </dsp:sp>
    <dsp:sp modelId="{361E6449-B3A2-454B-9E30-1202ADC49236}">
      <dsp:nvSpPr>
        <dsp:cNvPr id="0" name=""/>
        <dsp:cNvSpPr/>
      </dsp:nvSpPr>
      <dsp:spPr>
        <a:xfrm>
          <a:off x="3988508" y="0"/>
          <a:ext cx="504761" cy="5047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D8DF1-EDF6-4037-82C1-84F77EBE9007}">
      <dsp:nvSpPr>
        <dsp:cNvPr id="0" name=""/>
        <dsp:cNvSpPr/>
      </dsp:nvSpPr>
      <dsp:spPr>
        <a:xfrm>
          <a:off x="4038984" y="50476"/>
          <a:ext cx="403809" cy="40380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48FD2-BE4B-45BA-AD54-A945B60AFB46}">
      <dsp:nvSpPr>
        <dsp:cNvPr id="0" name=""/>
        <dsp:cNvSpPr/>
      </dsp:nvSpPr>
      <dsp:spPr>
        <a:xfrm rot="16200000">
          <a:off x="3408032" y="1135713"/>
          <a:ext cx="1463808" cy="302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Behaviour</a:t>
          </a:r>
          <a:r>
            <a:rPr lang="en-US" sz="1000" kern="1200" dirty="0" smtClean="0"/>
            <a:t> within the __</a:t>
          </a:r>
          <a:r>
            <a:rPr lang="en-US" sz="1000" kern="1200" dirty="0" err="1" smtClean="0"/>
            <a:t>init</a:t>
          </a:r>
          <a:r>
            <a:rPr lang="en-US" sz="1000" kern="1200" dirty="0" smtClean="0"/>
            <a:t>__ method executes</a:t>
          </a:r>
          <a:endParaRPr lang="en-US" sz="1000" kern="1200" dirty="0"/>
        </a:p>
      </dsp:txBody>
      <dsp:txXfrm>
        <a:off x="3408032" y="1135713"/>
        <a:ext cx="1463808" cy="302856"/>
      </dsp:txXfrm>
    </dsp:sp>
    <dsp:sp modelId="{2EA4B833-5604-4F87-9201-6F58D2C57750}">
      <dsp:nvSpPr>
        <dsp:cNvPr id="0" name=""/>
        <dsp:cNvSpPr/>
      </dsp:nvSpPr>
      <dsp:spPr>
        <a:xfrm>
          <a:off x="4341841" y="0"/>
          <a:ext cx="1009523" cy="2019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self</a:t>
          </a:r>
          <a:r>
            <a:rPr lang="en-US" sz="800" b="0" kern="1200" dirty="0" smtClean="0"/>
            <a:t>.</a:t>
          </a:r>
          <a:r>
            <a:rPr lang="en-US" sz="800" kern="1200" dirty="0" smtClean="0"/>
            <a:t>name</a:t>
          </a:r>
          <a:r>
            <a:rPr lang="en-US" sz="800" b="0" kern="1200" dirty="0" smtClean="0"/>
            <a:t>=</a:t>
          </a:r>
          <a:r>
            <a:rPr lang="en-US" sz="800" kern="1200" dirty="0" smtClean="0"/>
            <a:t>name.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</a:t>
          </a:r>
          <a:endParaRPr lang="en-US" sz="800" kern="1200" dirty="0"/>
        </a:p>
      </dsp:txBody>
      <dsp:txXfrm>
        <a:off x="4341841" y="0"/>
        <a:ext cx="1009523" cy="2019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42E6C21C-A86B-4A7A-9419-73D13627AF72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17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4126" cy="64405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3270-6DE7-4580-9836-92E56C0BCA52}" type="datetime1">
              <a:rPr lang="vi-VN" smtClean="0"/>
              <a:t>28/12/2020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4125" cy="64405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5CE3-378F-4647-A32B-D56D7CA9B713}" type="datetime1">
              <a:rPr lang="vi-VN" smtClean="0"/>
              <a:t>28/12/2020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003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8098DD85-BDF5-4A09-8104-7879B03A49F7}" type="datetime1">
              <a:rPr lang="vi-VN" smtClean="0"/>
              <a:t>28/12/2020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35EC-55E0-4B7E-99A9-2386FAFF2513}" type="datetime1">
              <a:rPr lang="vi-VN" smtClean="0"/>
              <a:t>28/12/2020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1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5CE3-378F-4647-A32B-D56D7CA9B713}" type="datetime1">
              <a:rPr lang="vi-VN" smtClean="0"/>
              <a:t>28/12/2020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2221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2221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8606" y="3258343"/>
            <a:ext cx="8622506" cy="1349375"/>
          </a:xfrm>
        </p:spPr>
        <p:txBody>
          <a:bodyPr>
            <a:noAutofit/>
          </a:bodyPr>
          <a:lstStyle>
            <a:lvl1pPr>
              <a:defRPr sz="2000"/>
            </a:lvl1pPr>
            <a:lvl2pPr marL="457200" indent="0">
              <a:buNone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9423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C2BEE895-0FF6-4A18-85B4-0BA848461D97}" type="datetime1">
              <a:rPr lang="vi-VN" smtClean="0"/>
              <a:t>28/12/2020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4C3C-B67E-4534-BB0D-3CC08462723C}" type="datetime1">
              <a:rPr lang="vi-VN" smtClean="0"/>
              <a:t>28/12/2020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1EAA-9EBE-4BF7-A44E-602FBD3B36C4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40674" y="4767263"/>
            <a:ext cx="5180163" cy="298368"/>
          </a:xfrm>
        </p:spPr>
        <p:txBody>
          <a:bodyPr/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</a:lstStyle>
          <a:p>
            <a:r>
              <a:rPr lang="en-US" dirty="0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2712" y="4767263"/>
            <a:ext cx="764088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1941" y="2849671"/>
            <a:ext cx="8649222" cy="458809"/>
          </a:xfrm>
        </p:spPr>
        <p:txBody>
          <a:bodyPr anchor="b"/>
          <a:lstStyle>
            <a:lvl1pPr algn="l"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31941" y="3308481"/>
            <a:ext cx="8649222" cy="1241425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15CE3-378F-4647-A32B-D56D7CA9B713}" type="datetime1">
              <a:rPr lang="vi-VN" smtClean="0"/>
              <a:t>28/12/2020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3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60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7345" y="1751543"/>
            <a:ext cx="6179344" cy="678021"/>
          </a:xfrm>
        </p:spPr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516007"/>
          </a:xfrm>
        </p:spPr>
        <p:txBody>
          <a:bodyPr>
            <a:noAutofit/>
          </a:bodyPr>
          <a:lstStyle/>
          <a:p>
            <a:r>
              <a:rPr lang="en-US" sz="2800" dirty="0" smtClean="0"/>
              <a:t> </a:t>
            </a:r>
            <a:r>
              <a:rPr lang="en-US" sz="2400" dirty="0"/>
              <a:t>Object-oriented </a:t>
            </a:r>
            <a:r>
              <a:rPr lang="en-US" sz="2400" dirty="0" smtClean="0"/>
              <a:t>programming</a:t>
            </a:r>
            <a:endParaRPr lang="en-US" sz="2400" dirty="0" smtClean="0"/>
          </a:p>
        </p:txBody>
      </p:sp>
      <p:sp>
        <p:nvSpPr>
          <p:cNvPr id="8" name="Google Shape;76;p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mtClean="0"/>
              <a:t>0</a:t>
            </a:r>
            <a:fld id="{2525957D-A0D6-47BD-80C2-2D3DEE230973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Inheritance</a:t>
            </a:r>
          </a:p>
          <a:p>
            <a:pPr>
              <a:spcBef>
                <a:spcPts val="9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Inheritance simplifies our code through reuse of the code that has been already </a:t>
            </a:r>
            <a:r>
              <a:rPr lang="en-US" sz="1800" dirty="0" smtClean="0"/>
              <a:t>written</a:t>
            </a:r>
            <a:endParaRPr lang="en-US" sz="1800" dirty="0" smtClean="0"/>
          </a:p>
          <a:p>
            <a:pPr>
              <a:spcBef>
                <a:spcPts val="9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Inheritance is a relation between a parent class (e.g. Vehicle) and children classes (e.g. Taxi, Bus, Truck,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pPr>
              <a:spcBef>
                <a:spcPts val="9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A class inherits attributes and behavior methods from its parent classes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0AA7-E7A0-4EB7-B059-7A8E4BF0EB8E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Inheritance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2AC5-9BCA-4A6E-A6B8-0676CBDA4126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58" y="1359959"/>
            <a:ext cx="6543484" cy="33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Inheritance in Python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Create a parent class (e.g. Vehicle) with the common attributes and common methods.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Create child classes (e.g. Bus and Taxi) with the extended attributes and extended methods,</a:t>
            </a:r>
          </a:p>
          <a:p>
            <a:pPr lvl="1">
              <a:spcBef>
                <a:spcPts val="900"/>
              </a:spcBef>
              <a:spcAft>
                <a:spcPts val="600"/>
              </a:spcAft>
            </a:pPr>
            <a:r>
              <a:rPr lang="en-US" sz="1400" dirty="0" smtClean="0"/>
              <a:t>Pass the class definition to the child (</a:t>
            </a:r>
            <a:r>
              <a:rPr lang="en-US" sz="1400" dirty="0" err="1" smtClean="0"/>
              <a:t>e.g</a:t>
            </a:r>
            <a:r>
              <a:rPr lang="en-US" sz="1400" dirty="0" smtClean="0"/>
              <a:t> </a:t>
            </a:r>
            <a:r>
              <a:rPr lang="en-US" sz="1400" b="1" dirty="0" smtClean="0"/>
              <a:t>Class Bus(Vehicle): </a:t>
            </a:r>
            <a:r>
              <a:rPr lang="en-US" sz="1400" dirty="0" smtClean="0"/>
              <a:t>….)</a:t>
            </a:r>
          </a:p>
          <a:p>
            <a:pPr lvl="1">
              <a:spcBef>
                <a:spcPts val="900"/>
              </a:spcBef>
              <a:spcAft>
                <a:spcPts val="600"/>
              </a:spcAft>
            </a:pPr>
            <a:r>
              <a:rPr lang="en-US" sz="1400" dirty="0" smtClean="0"/>
              <a:t>Use the parent attributes and method through </a:t>
            </a:r>
            <a:r>
              <a:rPr lang="en-US" sz="1400" b="1" dirty="0" smtClean="0"/>
              <a:t>super</a:t>
            </a:r>
            <a:r>
              <a:rPr lang="en-US" sz="1400" b="1" dirty="0" smtClean="0"/>
              <a:t>().</a:t>
            </a:r>
            <a:endParaRPr lang="en-US" sz="1400" b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CA5-BD50-49E0-AFA1-A9D8937C754F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Inheritance in Python</a:t>
            </a:r>
          </a:p>
          <a:p>
            <a:pPr marL="0" indent="0">
              <a:buNone/>
            </a:pPr>
            <a:endParaRPr lang="en-US" sz="1400" b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ECAA-1A6B-4049-AE56-246740B32B44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9" y="1275659"/>
            <a:ext cx="58769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Method Overriding</a:t>
            </a:r>
          </a:p>
          <a:p>
            <a:pPr>
              <a:spcBef>
                <a:spcPts val="9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Method overriding is an object-oriented programming feature that allows a subclass to provide a different implementation of a method that is already defined by its superclass or by one of its </a:t>
            </a:r>
            <a:r>
              <a:rPr lang="en-US" sz="2000" dirty="0" err="1" smtClean="0"/>
              <a:t>superclasses</a:t>
            </a:r>
            <a:endParaRPr lang="en-US" sz="2000" dirty="0" smtClean="0"/>
          </a:p>
          <a:p>
            <a:pPr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000" b="1" dirty="0" smtClean="0"/>
              <a:t>__</a:t>
            </a:r>
            <a:r>
              <a:rPr lang="en-US" sz="2000" b="1" dirty="0" err="1" smtClean="0"/>
              <a:t>init</a:t>
            </a:r>
            <a:r>
              <a:rPr lang="en-US" sz="2000" b="1" dirty="0" smtClean="0"/>
              <a:t>__</a:t>
            </a:r>
            <a:r>
              <a:rPr lang="en-US" sz="2000" dirty="0" smtClean="0"/>
              <a:t> in the child class (e.g. Taxi) overrides the</a:t>
            </a:r>
            <a:r>
              <a:rPr lang="en-US" sz="2000" b="1" dirty="0" smtClean="0"/>
              <a:t> __</a:t>
            </a:r>
            <a:r>
              <a:rPr lang="en-US" sz="2000" b="1" dirty="0" err="1" smtClean="0"/>
              <a:t>init</a:t>
            </a:r>
            <a:r>
              <a:rPr lang="en-US" sz="2000" b="1" dirty="0" smtClean="0"/>
              <a:t>__ </a:t>
            </a:r>
            <a:r>
              <a:rPr lang="en-US" sz="2000" dirty="0" smtClean="0"/>
              <a:t>method from the parent class</a:t>
            </a:r>
            <a:endParaRPr lang="en-US" sz="1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A259-9441-44F2-9C01-E106FAA57186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of Overriding __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Let’s add a __</a:t>
            </a:r>
            <a:r>
              <a:rPr lang="en-US" sz="2000" dirty="0" err="1" smtClean="0"/>
              <a:t>str</a:t>
            </a:r>
            <a:r>
              <a:rPr lang="en-US" sz="2000" dirty="0" smtClean="0"/>
              <a:t>__ method that nicely prints our Vehicle details on the screen </a:t>
            </a:r>
            <a:endParaRPr lang="en-US" sz="1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64D2-CEB9-4411-826C-3F470AA0F1E4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914525"/>
            <a:ext cx="6067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of Overriding __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__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73EF-5163-4EA3-8DD4-93C91F83D90C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309687"/>
            <a:ext cx="6372225" cy="2233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3746898"/>
            <a:ext cx="42481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Object-relational mapping (ORM)</a:t>
            </a:r>
          </a:p>
          <a:p>
            <a:pPr>
              <a:spcBef>
                <a:spcPts val="900"/>
              </a:spcBef>
              <a:spcAft>
                <a:spcPts val="600"/>
              </a:spcAft>
            </a:pPr>
            <a:r>
              <a:rPr lang="en-US" sz="2000" dirty="0" smtClean="0"/>
              <a:t>ORMs help you a lot in writing complex CRUD operations, which are a pain to write via manual SQL</a:t>
            </a:r>
          </a:p>
          <a:p>
            <a:pPr lvl="1">
              <a:spcBef>
                <a:spcPts val="900"/>
              </a:spcBef>
              <a:spcAft>
                <a:spcPts val="600"/>
              </a:spcAft>
            </a:pPr>
            <a:r>
              <a:rPr lang="en-US" sz="1600" dirty="0" smtClean="0"/>
              <a:t>Create a new object in a database</a:t>
            </a:r>
          </a:p>
          <a:p>
            <a:pPr lvl="1">
              <a:spcBef>
                <a:spcPts val="900"/>
              </a:spcBef>
              <a:spcAft>
                <a:spcPts val="600"/>
              </a:spcAft>
            </a:pPr>
            <a:r>
              <a:rPr lang="en-US" sz="1600" dirty="0" smtClean="0"/>
              <a:t>Update an object in a database</a:t>
            </a:r>
          </a:p>
          <a:p>
            <a:pPr lvl="1">
              <a:spcBef>
                <a:spcPts val="900"/>
              </a:spcBef>
              <a:spcAft>
                <a:spcPts val="600"/>
              </a:spcAft>
            </a:pPr>
            <a:r>
              <a:rPr lang="en-US" sz="1600" dirty="0" smtClean="0"/>
              <a:t>Delete an object from database</a:t>
            </a:r>
          </a:p>
          <a:p>
            <a:pPr>
              <a:spcBef>
                <a:spcPts val="900"/>
              </a:spcBef>
              <a:spcAft>
                <a:spcPts val="600"/>
              </a:spcAft>
            </a:pPr>
            <a:r>
              <a:rPr lang="en-US" sz="2000" dirty="0" smtClean="0"/>
              <a:t>We will use peewee in this course to try-out object-relational mapping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B094-30FC-422D-911D-03F5151332DA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ORM Approach with peewee</a:t>
            </a:r>
          </a:p>
          <a:p>
            <a:pPr marL="457200" indent="-457200">
              <a:spcBef>
                <a:spcPts val="9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Import peewee </a:t>
            </a:r>
          </a:p>
          <a:p>
            <a:pPr marL="457200" indent="-457200">
              <a:spcBef>
                <a:spcPts val="9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Set the database name</a:t>
            </a:r>
          </a:p>
          <a:p>
            <a:pPr marL="457200" indent="-457200">
              <a:spcBef>
                <a:spcPts val="9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Create the class for the Vehicle by inheriting from </a:t>
            </a:r>
            <a:r>
              <a:rPr lang="en-US" sz="2000" dirty="0" err="1" smtClean="0"/>
              <a:t>peewee.Model</a:t>
            </a:r>
            <a:endParaRPr lang="en-US" sz="2000" dirty="0" smtClean="0"/>
          </a:p>
          <a:p>
            <a:pPr marL="457200" indent="-457200">
              <a:spcBef>
                <a:spcPts val="9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Create the table for the class</a:t>
            </a:r>
          </a:p>
          <a:p>
            <a:pPr marL="457200" indent="-457200">
              <a:spcBef>
                <a:spcPts val="9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Create a few instances of the Vehicle</a:t>
            </a:r>
          </a:p>
          <a:p>
            <a:pPr marL="457200" indent="-457200">
              <a:spcBef>
                <a:spcPts val="9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Save them in the database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EE6D-928B-4164-98E3-B3A8B91ABF3F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ORM Approach with peewee</a:t>
            </a:r>
          </a:p>
          <a:p>
            <a:pPr marL="457200" indent="-457200">
              <a:spcBef>
                <a:spcPts val="9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Import peewee </a:t>
            </a:r>
          </a:p>
          <a:p>
            <a:pPr marL="457200" indent="-457200">
              <a:spcBef>
                <a:spcPts val="9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Set the database name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B485-CBFC-4ABB-96AC-CB5DD9C09EC5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2688" y="2314642"/>
            <a:ext cx="6321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We first import the ORM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peewee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pw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We set the name of the 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Sqlite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 database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pw.SqliteDatabase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vehicle.db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77687" y="748748"/>
            <a:ext cx="8309113" cy="3845875"/>
          </a:xfrm>
        </p:spPr>
        <p:txBody>
          <a:bodyPr>
            <a:normAutofit/>
          </a:bodyPr>
          <a:lstStyle/>
          <a:p>
            <a:r>
              <a:rPr lang="en-US" dirty="0"/>
              <a:t>First goal: Model the objects of the world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Noun-oriented</a:t>
            </a:r>
          </a:p>
          <a:p>
            <a:pPr lvl="1"/>
            <a:r>
              <a:rPr lang="en-US" dirty="0"/>
              <a:t>Focus on the domain of the </a:t>
            </a:r>
            <a:r>
              <a:rPr lang="en-US" dirty="0" smtClean="0"/>
              <a:t>program</a:t>
            </a:r>
          </a:p>
          <a:p>
            <a:r>
              <a:rPr lang="en-US" altLang="en-US" dirty="0"/>
              <a:t>Phases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Object-oriented analysis: Understand the domain</a:t>
            </a:r>
          </a:p>
          <a:p>
            <a:pPr lvl="2"/>
            <a:r>
              <a:rPr lang="en-US" altLang="en-US" dirty="0"/>
              <a:t>Define an object-based model of it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Object-oriented design: Define an implementation</a:t>
            </a:r>
          </a:p>
          <a:p>
            <a:pPr lvl="2"/>
            <a:r>
              <a:rPr lang="en-US" altLang="en-US" dirty="0"/>
              <a:t>Design the solution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Object-oriented programming: Build it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1028-0839-499A-B500-863D267636F8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ORM Approach with peewee</a:t>
            </a:r>
          </a:p>
          <a:p>
            <a:pPr marL="0" indent="0"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2000" dirty="0" smtClean="0"/>
              <a:t>3. Create the class for the Vehicle by inheriting from </a:t>
            </a:r>
            <a:r>
              <a:rPr lang="en-US" sz="2000" dirty="0" err="1" smtClean="0"/>
              <a:t>peewee.Model</a:t>
            </a:r>
            <a:endParaRPr 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8A7C-F310-484A-9357-12D40501DFF2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6384" y="1862138"/>
            <a:ext cx="79004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urier New" panose="02070309020205020404" pitchFamily="49" charset="0"/>
              </a:rPr>
              <a:t>Vehicle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urier New" panose="02070309020205020404" pitchFamily="49" charset="0"/>
              </a:rPr>
              <a:t>pw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267F99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"""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  ORM model of the Vehicle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  """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pw.TextField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nwheels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pw.IntegerField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nseats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pw.IntegerField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Meta: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'''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    we connect the database to the models via the nested class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    '''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database =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ORM Approach with peewee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36DF-391D-4607-8BE6-6E7CB1B5A6BF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22" y="1280159"/>
            <a:ext cx="4820603" cy="33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ORM Approach with peewee</a:t>
            </a:r>
          </a:p>
          <a:p>
            <a:pPr marL="0" indent="0"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2000" dirty="0" smtClean="0"/>
              <a:t>4. Create the table for the class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2A98-A1B3-4876-86DA-983D6E6076AF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9965" y="1830435"/>
            <a:ext cx="66141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urier New" panose="020703090202050204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Vehicle.create_table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rgbClr val="AF00DB"/>
                </a:solidFill>
                <a:latin typeface="Courier New" panose="02070309020205020404" pitchFamily="49" charset="0"/>
              </a:rPr>
              <a:t>except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pw.OperationalError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'Vehicle table already exists'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ORM Approach with peewee</a:t>
            </a:r>
          </a:p>
          <a:p>
            <a:pPr marL="0" indent="0"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2000" dirty="0" smtClean="0"/>
              <a:t>5. Create a few instances of the Vehicle</a:t>
            </a:r>
          </a:p>
          <a:p>
            <a:pPr marL="0" indent="0"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2000" dirty="0" smtClean="0"/>
              <a:t>6. Save them in the database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DE43-1695-454B-96BC-C1D46BEDF930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9408" y="2352154"/>
            <a:ext cx="706526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vh_1 = Vehicle(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'Tien A'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nwheels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nseats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vh_2 = Vehicle(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'Tien B'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nwheels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nseats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vh_3 = Vehicle(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'Tien C'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nwheels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nseats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vh_1.save()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vh_2.save()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vh_3.save()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Other peewee things</a:t>
            </a:r>
          </a:p>
          <a:p>
            <a:pPr>
              <a:spcBef>
                <a:spcPts val="9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You can query for items in a database</a:t>
            </a:r>
          </a:p>
          <a:p>
            <a:pPr>
              <a:spcBef>
                <a:spcPts val="9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You can update item using .save()</a:t>
            </a:r>
          </a:p>
          <a:p>
            <a:pPr>
              <a:spcBef>
                <a:spcPts val="9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You can set primary and foreign keys</a:t>
            </a:r>
          </a:p>
          <a:p>
            <a:pPr>
              <a:spcBef>
                <a:spcPts val="9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….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F1BE-7F4C-40DA-8D32-2EEEBA0E28AE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Other peewee things</a:t>
            </a:r>
          </a:p>
          <a:p>
            <a:pPr>
              <a:spcBef>
                <a:spcPts val="9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You can query for items in a database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C9C3-B032-47BE-83C8-C5415B317BE3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75" y="1728406"/>
            <a:ext cx="49720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6" name="Google Shape;76;p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mtClean="0"/>
              <a:t>0</a:t>
            </a:r>
            <a:fld id="{478E4C64-1F89-4E64-8791-2E3CFAF1CD76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378982" y="4767263"/>
            <a:ext cx="5002479" cy="273844"/>
          </a:xfrm>
        </p:spPr>
        <p:txBody>
          <a:bodyPr/>
          <a:lstStyle/>
          <a:p>
            <a:r>
              <a:rPr lang="en-US" dirty="0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Object in Python is a representation of a person, a place, a bank account, a car, or any item that the program should handle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OOP Recipe: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(1) define </a:t>
            </a:r>
            <a:r>
              <a:rPr lang="en-US" sz="1800" b="1" dirty="0" smtClean="0"/>
              <a:t>classes</a:t>
            </a:r>
            <a:r>
              <a:rPr lang="en-US" sz="1800" dirty="0" smtClean="0"/>
              <a:t> (these are descriptions)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(2) </a:t>
            </a:r>
            <a:r>
              <a:rPr lang="en-US" sz="1800" b="1" dirty="0" smtClean="0"/>
              <a:t>make object instances </a:t>
            </a:r>
            <a:r>
              <a:rPr lang="en-US" sz="1800" dirty="0" smtClean="0"/>
              <a:t>out of classes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3301-28F8-44A2-B862-4D51E3EAD4E4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14" y="2699647"/>
            <a:ext cx="6057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Creating a simple class in Python</a:t>
            </a:r>
          </a:p>
          <a:p>
            <a:r>
              <a:rPr lang="en-US" sz="2000" dirty="0" smtClean="0"/>
              <a:t>In a class, we describe (1) how the object will look like, and (2) what behavior it will </a:t>
            </a:r>
            <a:r>
              <a:rPr lang="en-US" sz="2000" dirty="0" smtClean="0"/>
              <a:t>have</a:t>
            </a:r>
            <a:endParaRPr lang="en-US" sz="2000" dirty="0" smtClean="0"/>
          </a:p>
          <a:p>
            <a:r>
              <a:rPr lang="en-US" sz="2000" dirty="0" smtClean="0"/>
              <a:t>Classes are the blueprints for a new data type in your program</a:t>
            </a:r>
          </a:p>
          <a:p>
            <a:r>
              <a:rPr lang="en-US" sz="2000" dirty="0" smtClean="0"/>
              <a:t>A class should have at minimum: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b="1" u="sng" dirty="0" smtClean="0"/>
              <a:t>A name </a:t>
            </a:r>
            <a:r>
              <a:rPr lang="en-US" sz="1600" dirty="0" smtClean="0"/>
              <a:t>(e.g. Class Person)</a:t>
            </a:r>
          </a:p>
          <a:p>
            <a:pPr lvl="1"/>
            <a:r>
              <a:rPr lang="en-US" sz="1600" b="1" u="sng" dirty="0" smtClean="0"/>
              <a:t>A constructor method </a:t>
            </a:r>
            <a:r>
              <a:rPr lang="en-US" sz="1600" dirty="0" smtClean="0"/>
              <a:t>(that describes how to create a new object, </a:t>
            </a:r>
            <a:r>
              <a:rPr lang="en-US" sz="1600" b="1" dirty="0" smtClean="0"/>
              <a:t>__</a:t>
            </a:r>
            <a:r>
              <a:rPr lang="en-US" sz="1600" b="1" dirty="0" err="1" smtClean="0"/>
              <a:t>init</a:t>
            </a:r>
            <a:r>
              <a:rPr lang="en-US" sz="1600" b="1" dirty="0" smtClean="0"/>
              <a:t>__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0B62-361C-439F-B8DA-921F9B8D0294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328478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Dog: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species =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Canis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familiaris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.name = name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age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8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__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init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__method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__</a:t>
            </a:r>
            <a:r>
              <a:rPr lang="en-US" sz="2000" dirty="0" err="1" smtClean="0"/>
              <a:t>init</a:t>
            </a:r>
            <a:r>
              <a:rPr lang="en-US" sz="2000" dirty="0" smtClean="0"/>
              <a:t>__ is a special method in python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The __</a:t>
            </a:r>
            <a:r>
              <a:rPr lang="en-US" sz="2000" dirty="0" err="1" smtClean="0"/>
              <a:t>init</a:t>
            </a:r>
            <a:r>
              <a:rPr lang="en-US" sz="2000" dirty="0" smtClean="0"/>
              <a:t>__ method is the constructor method for a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__</a:t>
            </a:r>
            <a:r>
              <a:rPr lang="en-US" sz="2000" dirty="0" err="1" smtClean="0"/>
              <a:t>init</a:t>
            </a:r>
            <a:r>
              <a:rPr lang="en-US" sz="2000" dirty="0" smtClean="0"/>
              <a:t>__ is called when ever an object of the class in constructed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8835-9FA4-4945-9F4E-E8152138701F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50992592"/>
              </p:ext>
            </p:extLst>
          </p:nvPr>
        </p:nvGraphicFramePr>
        <p:xfrm>
          <a:off x="1524000" y="2584704"/>
          <a:ext cx="6096000" cy="2019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5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Creating an object from the class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From one class, you make objects (instances)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D007-4F47-42C0-80A1-4F26889CB5E8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88" y="1815505"/>
            <a:ext cx="32004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Behavior of a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Classes/object can have methods just like function except that they have an extra self variable at the beginning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An object method takes as the first parameter the object (self) and can accept any number of other parameters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DC99-E33C-442B-A2AC-8EA3473F341B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1560" y="2372619"/>
            <a:ext cx="6507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Dog: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species = 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Canis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familiaris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2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sz="12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200" dirty="0">
                <a:solidFill>
                  <a:srgbClr val="001080"/>
                </a:solidFill>
                <a:latin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200" dirty="0">
                <a:solidFill>
                  <a:srgbClr val="001080"/>
                </a:solidFill>
                <a:latin typeface="Courier New" panose="02070309020205020404" pitchFamily="49" charset="0"/>
              </a:rPr>
              <a:t>age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.name = name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.age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age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Instance method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795E26"/>
                </a:solidFill>
                <a:latin typeface="Courier New" panose="02070309020205020404" pitchFamily="49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.name}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 is 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.age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 years old"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Another instance method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795E26"/>
                </a:solidFill>
                <a:latin typeface="Courier New" panose="02070309020205020404" pitchFamily="49" charset="0"/>
              </a:rPr>
              <a:t>speak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200" dirty="0">
                <a:solidFill>
                  <a:srgbClr val="001080"/>
                </a:solidFill>
                <a:latin typeface="Courier New" panose="02070309020205020404" pitchFamily="49" charset="0"/>
              </a:rPr>
              <a:t>sound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.name}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 says 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{sound}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Object vs Class Variables</a:t>
            </a:r>
          </a:p>
          <a:p>
            <a:pPr>
              <a:spcBef>
                <a:spcPts val="9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Most variables are object specific (for example, the variable number of passengers in a taxi is different for every taxi that we create)</a:t>
            </a:r>
          </a:p>
          <a:p>
            <a:pPr>
              <a:spcBef>
                <a:spcPts val="9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Some variables are common to all objects (for example, if we want to count the number of taxis that we have in our company)</a:t>
            </a:r>
          </a:p>
          <a:p>
            <a:pPr>
              <a:spcBef>
                <a:spcPts val="9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To access a class variable within a method, we use @</a:t>
            </a:r>
            <a:r>
              <a:rPr lang="en-US" sz="1800" dirty="0" err="1" smtClean="0"/>
              <a:t>classmethod</a:t>
            </a:r>
            <a:r>
              <a:rPr lang="en-US" sz="1800" dirty="0" smtClean="0"/>
              <a:t> decorator, and pass the class to the method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F501-0C45-4A12-813C-124563CDB41E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 </a:t>
            </a:r>
            <a:r>
              <a:rPr lang="en-US" dirty="0"/>
              <a:t>Object-oriented programming</a:t>
            </a:r>
            <a:r>
              <a:rPr lang="en-US" sz="8800" dirty="0"/>
              <a:t/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378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Access Class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To access a class variable within a method, we use @</a:t>
            </a:r>
            <a:r>
              <a:rPr lang="en-US" sz="1800" dirty="0" err="1" smtClean="0"/>
              <a:t>classmethod</a:t>
            </a:r>
            <a:r>
              <a:rPr lang="en-US" sz="1800" dirty="0" smtClean="0"/>
              <a:t> decorator, and pass the class to the method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AD3B-7E52-4B5E-874D-5CAE4E665342}" type="datetime1">
              <a:rPr lang="vi-VN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840992"/>
            <a:ext cx="8020050" cy="27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Mater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_Training Material" id="{3074E9C7-3C32-4245-AE1D-CB729965FA60}" vid="{9649C384-6D0A-4A15-8DA9-4B86A15617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Material (1)</Template>
  <TotalTime>910</TotalTime>
  <Words>1246</Words>
  <Application>Microsoft Office PowerPoint</Application>
  <PresentationFormat>On-screen Show (16:9)</PresentationFormat>
  <Paragraphs>238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Template_Training Material</vt:lpstr>
      <vt:lpstr>Python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 Object-oriented programming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Tran Duc Tam (G0.HN)</cp:lastModifiedBy>
  <cp:revision>113</cp:revision>
  <dcterms:created xsi:type="dcterms:W3CDTF">2015-08-31T01:44:46Z</dcterms:created>
  <dcterms:modified xsi:type="dcterms:W3CDTF">2020-12-28T09:26:43Z</dcterms:modified>
</cp:coreProperties>
</file>