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c2db43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c2db43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1dffc2e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1dffc2e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1dffc2e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1dffc2e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mathieu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1dffc2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1dffc2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1dffc2e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1dffc2e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lucas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1dffc2e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1dffc2e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furkan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1dffc2ef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1dffc2ef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1dffc2ef_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1dffc2ef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arsene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1dffc2ef_5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1dffc2ef_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axel/lucas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c2db43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c2db43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oc-web-2018-2019.000webhostapp.com/mooq-web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8475" y="94000"/>
            <a:ext cx="56064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MOOC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le web 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875" y="4662950"/>
            <a:ext cx="73392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FFFFFF"/>
                </a:solidFill>
              </a:rPr>
              <a:t>ALLAIN Lucas    BESNARD </a:t>
            </a:r>
            <a:r>
              <a:rPr lang="fr" sz="900">
                <a:solidFill>
                  <a:srgbClr val="FFFFFF"/>
                </a:solidFill>
              </a:rPr>
              <a:t>Clément</a:t>
            </a:r>
            <a:r>
              <a:rPr lang="fr" sz="900">
                <a:solidFill>
                  <a:srgbClr val="FFFFFF"/>
                </a:solidFill>
              </a:rPr>
              <a:t>    BOURREAU </a:t>
            </a:r>
            <a:r>
              <a:rPr lang="fr" sz="900">
                <a:solidFill>
                  <a:srgbClr val="FFFFFF"/>
                </a:solidFill>
              </a:rPr>
              <a:t>Arsène</a:t>
            </a:r>
            <a:r>
              <a:rPr lang="fr" sz="900">
                <a:solidFill>
                  <a:srgbClr val="FFFFFF"/>
                </a:solidFill>
              </a:rPr>
              <a:t>    CHATEIGNER Mathieu    COLLET Axel    DEMIRBAS Mohamed-Furkan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676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100" y="152914"/>
            <a:ext cx="1805700" cy="118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625" y="1445375"/>
            <a:ext cx="1805700" cy="18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7472275" y="4637450"/>
            <a:ext cx="1805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3F3F3"/>
                </a:solidFill>
              </a:rPr>
              <a:t>Année 2018-2019</a:t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086275" y="260925"/>
            <a:ext cx="18039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932700" y="946875"/>
            <a:ext cx="31293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Bonne communication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Un travail réalisé dans les temps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très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bon échange avec les étudiants et les parents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Un travail apprécié par les étudiants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Très bon ressenti de l’expérience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d'être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chef de projet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273600" y="2047350"/>
            <a:ext cx="75765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4800">
                <a:solidFill>
                  <a:srgbClr val="F3F3F3"/>
                </a:solidFill>
              </a:rPr>
              <a:t>Merci de</a:t>
            </a:r>
            <a:r>
              <a:rPr lang="fr" sz="4800">
                <a:solidFill>
                  <a:srgbClr val="000000"/>
                </a:solidFill>
              </a:rPr>
              <a:t> votre attention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MOOC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330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FFFF"/>
                </a:solidFill>
              </a:rPr>
              <a:t>Le QCM :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Réalisé avec askabox.fr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10 questions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Score final sur 10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Ludique et </a:t>
            </a:r>
            <a:r>
              <a:rPr lang="fr">
                <a:solidFill>
                  <a:srgbClr val="FFFFFF"/>
                </a:solidFill>
              </a:rPr>
              <a:t>accessible</a:t>
            </a:r>
            <a:r>
              <a:rPr lang="fr">
                <a:solidFill>
                  <a:srgbClr val="FFFFFF"/>
                </a:solidFill>
              </a:rPr>
              <a:t> à tous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34200" y="1559100"/>
            <a:ext cx="32127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latin typeface="Roboto"/>
                <a:ea typeface="Roboto"/>
                <a:cs typeface="Roboto"/>
                <a:sym typeface="Roboto"/>
              </a:rPr>
              <a:t>Le site :</a:t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1 page d’accueil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4 pages de “cours”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1 page de redirection vers le QCM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411525" y="157275"/>
            <a:ext cx="34761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Répartition du travail 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9775" y="1293950"/>
            <a:ext cx="33396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Arsene: réalisation du cours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Axel: Fichiers HTML,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fichier CSS menus déroulants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Clément: réalisation du QCM, 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</a:rPr>
              <a:t>réalisation du cours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15550" y="1204250"/>
            <a:ext cx="42804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Furkan: réalisation du cours, sémantique de l’HTML du site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Lucas: Affichette, fichier CSS mise en forme, correction des fichiers HTML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Mathieu: réalisation du cours, hébergement du site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11500" y="235200"/>
            <a:ext cx="360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3F3F3"/>
                </a:solidFill>
              </a:rPr>
              <a:t>Notre Affichette</a:t>
            </a:r>
            <a:endParaRPr sz="2800">
              <a:solidFill>
                <a:srgbClr val="F3F3F3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17508" l="18616" r="5706" t="30367"/>
          <a:stretch/>
        </p:blipFill>
        <p:spPr>
          <a:xfrm>
            <a:off x="883475" y="884300"/>
            <a:ext cx="7170125" cy="3951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Cours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Sujets abordés: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Une introduction au web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Présentation HTML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Présentation CSS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Présentation Jinja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Organisation du projet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Création du MOOC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Création du QCM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 apportées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44675" y="500925"/>
            <a:ext cx="4166400" cy="4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Désignation chef de projet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Création d’un Discord (communication) et Drive (stockage)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Répartition des tâches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MOOC : cours + QCM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fr">
                <a:solidFill>
                  <a:srgbClr val="000000"/>
                </a:solidFill>
              </a:rPr>
              <a:t> Recours à un site, pour créer le QCM (compétences insuffisantes en PHP)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97125" y="657925"/>
            <a:ext cx="383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site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539175" y="523750"/>
            <a:ext cx="46050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6CF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97125" y="1651825"/>
            <a:ext cx="3831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https://mooc-web-2018-2019.000webhostapp.com/mooq-web.html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287000" y="205050"/>
            <a:ext cx="6570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</a:t>
            </a:r>
            <a:r>
              <a:rPr lang="fr">
                <a:solidFill>
                  <a:srgbClr val="000000"/>
                </a:solidFill>
              </a:rPr>
              <a:t>de Jakobson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86750" y="964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fr">
                <a:solidFill>
                  <a:schemeClr val="lt1"/>
                </a:solidFill>
              </a:rPr>
              <a:t>La fonction expressive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fr">
                <a:solidFill>
                  <a:schemeClr val="lt1"/>
                </a:solidFill>
              </a:rPr>
              <a:t>La fonction phatique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fr">
                <a:solidFill>
                  <a:schemeClr val="lt1"/>
                </a:solidFill>
              </a:rPr>
              <a:t>La fonction conative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829375" y="1071750"/>
            <a:ext cx="374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La fonction </a:t>
            </a:r>
            <a:r>
              <a:rPr b="1" lang="fr"/>
              <a:t>méta</a:t>
            </a:r>
            <a:r>
              <a:rPr b="1" lang="fr"/>
              <a:t>-linguistique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La fonction </a:t>
            </a:r>
            <a:r>
              <a:rPr b="1" lang="fr"/>
              <a:t>référentielle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La fonction</a:t>
            </a:r>
            <a:r>
              <a:rPr b="1" lang="fr"/>
              <a:t> poétique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