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</p:sldIdLst>
  <p:sldSz cx="12192000" cy="6858000"/>
  <p:notesSz cx="6797675" cy="98742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FD70FF-525C-442B-B93E-D9C68650AFE5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822553-525E-4CB0-80C1-957CD9C77156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66909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70FF-525C-442B-B93E-D9C68650AFE5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2553-525E-4CB0-80C1-957CD9C771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6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70FF-525C-442B-B93E-D9C68650AFE5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2553-525E-4CB0-80C1-957CD9C771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87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70FF-525C-442B-B93E-D9C68650AFE5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2553-525E-4CB0-80C1-957CD9C771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68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FD70FF-525C-442B-B93E-D9C68650AFE5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822553-525E-4CB0-80C1-957CD9C771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25577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70FF-525C-442B-B93E-D9C68650AFE5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2553-525E-4CB0-80C1-957CD9C771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1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70FF-525C-442B-B93E-D9C68650AFE5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2553-525E-4CB0-80C1-957CD9C771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10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70FF-525C-442B-B93E-D9C68650AFE5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2553-525E-4CB0-80C1-957CD9C771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49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70FF-525C-442B-B93E-D9C68650AFE5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22553-525E-4CB0-80C1-957CD9C771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32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FD70FF-525C-442B-B93E-D9C68650AFE5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822553-525E-4CB0-80C1-957CD9C7715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021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FD70FF-525C-442B-B93E-D9C68650AFE5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822553-525E-4CB0-80C1-957CD9C7715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308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FFD70FF-525C-442B-B93E-D9C68650AFE5}" type="datetimeFigureOut">
              <a:rPr lang="fr-FR" smtClean="0"/>
              <a:t>23/05/2018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B822553-525E-4CB0-80C1-957CD9C7715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114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D5299CF-271B-4D63-B05E-CEF83B4C1970}"/>
              </a:ext>
            </a:extLst>
          </p:cNvPr>
          <p:cNvSpPr txBox="1"/>
          <p:nvPr/>
        </p:nvSpPr>
        <p:spPr>
          <a:xfrm>
            <a:off x="2685826" y="1874728"/>
            <a:ext cx="68203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u="sng" dirty="0"/>
              <a:t>Sommaire:</a:t>
            </a:r>
            <a:endParaRPr lang="fr-FR" sz="2400" dirty="0"/>
          </a:p>
          <a:p>
            <a:pPr algn="ctr"/>
            <a:endParaRPr lang="fr-F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hlinkClick r:id="rId2" action="ppaction://hlinksldjump"/>
              </a:rPr>
              <a:t>Projet</a:t>
            </a:r>
            <a:endParaRPr lang="fr-FR" sz="24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 smtClean="0">
                <a:hlinkClick r:id="" action="ppaction://noaction"/>
              </a:rPr>
              <a:t>Analyse</a:t>
            </a:r>
            <a:endParaRPr lang="fr-F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>
                <a:hlinkClick r:id="rId3" action="ppaction://hlinksldjump"/>
              </a:rPr>
              <a:t>Rôle des variables</a:t>
            </a:r>
            <a:endParaRPr lang="fr-F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>
                <a:hlinkClick r:id="rId4" action="ppaction://hlinksldjump"/>
              </a:rPr>
              <a:t>Algorithmes</a:t>
            </a:r>
            <a:endParaRPr lang="fr-F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>
                <a:hlinkClick r:id="rId2" action="ppaction://hlinksldjump"/>
              </a:rPr>
              <a:t>Fonctionnement et construction</a:t>
            </a:r>
            <a:endParaRPr lang="fr-F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>
                <a:hlinkClick r:id="" action="ppaction://noaction"/>
              </a:rPr>
              <a:t>Améliorations et conclusions</a:t>
            </a:r>
            <a:endParaRPr lang="fr-FR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400" dirty="0">
                <a:hlinkClick r:id="" action="ppaction://noaction"/>
              </a:rPr>
              <a:t>Webographie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649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27454" t="26132" r="27778" b="21276"/>
          <a:stretch/>
        </p:blipFill>
        <p:spPr>
          <a:xfrm>
            <a:off x="1004147" y="1309252"/>
            <a:ext cx="5604242" cy="370332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1605" y="309942"/>
            <a:ext cx="748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Projet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24750" y="1911926"/>
            <a:ext cx="4189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Principe:</a:t>
            </a:r>
          </a:p>
          <a:p>
            <a:r>
              <a:rPr lang="fr-FR" dirty="0" smtClean="0"/>
              <a:t>Recouvrir 70% du plateau ou destruction adversaire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 Moyens avantageux: «</a:t>
            </a:r>
            <a:r>
              <a:rPr lang="fr-FR" smtClean="0">
                <a:sym typeface="Wingdings" panose="05000000000000000000" pitchFamily="2" charset="2"/>
              </a:rPr>
              <a:t> objets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83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2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14</TotalTime>
  <Words>31</Words>
  <Application>Microsoft Office PowerPoint</Application>
  <PresentationFormat>Grand écran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Franklin Gothic Book</vt:lpstr>
      <vt:lpstr>Wingdings</vt:lpstr>
      <vt:lpstr>Crop</vt:lpstr>
      <vt:lpstr>Présentation PowerPoint</vt:lpstr>
      <vt:lpstr>Présentation PowerPoint</vt:lpstr>
      <vt:lpstr>Présentation PowerPoint</vt:lpstr>
    </vt:vector>
  </TitlesOfParts>
  <Company>Lycée Rabelais Chinon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Lucas ALLAIN</dc:creator>
  <cp:lastModifiedBy>Lucas ALLAIN</cp:lastModifiedBy>
  <cp:revision>2</cp:revision>
  <cp:lastPrinted>2018-05-23T08:43:40Z</cp:lastPrinted>
  <dcterms:created xsi:type="dcterms:W3CDTF">2018-05-23T08:34:09Z</dcterms:created>
  <dcterms:modified xsi:type="dcterms:W3CDTF">2018-05-23T08:48:29Z</dcterms:modified>
</cp:coreProperties>
</file>