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EABB20-B620-4816-9393-28533F9D869F}">
          <p14:sldIdLst>
            <p14:sldId id="256"/>
          </p14:sldIdLst>
        </p14:section>
        <p14:section name="Untitled Section" id="{4C76870B-6FCB-424B-980C-41734C2BEBC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9D73-6CB8-4331-A4D5-90A929DD960A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3D4D-A0E6-44D7-B7AB-6699E46B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1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0917-E34C-4ABE-B476-CF1149D9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3075-8F0C-4453-AB24-EAB14559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6FA-0BB9-4B45-B4FE-D552F059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63DB2-CD1E-4939-9CFF-E76024FA97F5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33A2-18A1-49AA-8D10-78D9F00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9A6F-0967-4441-AB11-8F7314B5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1BF6-EB53-40C9-AA74-A336BEF3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A897-426A-4EF8-88A9-16ED08F31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EA9B-F5BD-4BE9-82F9-EAC2938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2A8D86-9E25-4DC7-8D6E-32B9A024C807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02C7-4091-48AA-B525-876E8053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FC1C-6BA7-4E5D-A723-4E57C45E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F6F8E-ADD1-45A6-92EF-43575D5C4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E6DF0-4155-4487-BCF2-CC5CE49A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D558-3375-49D6-B43A-A1FB3400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F26A28-F408-4415-AE01-78B3D155BE76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4757-E666-477A-8BD2-B64A06F7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34B6-819F-4865-AA79-E1F80994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0917-E34C-4ABE-B476-CF1149D9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3075-8F0C-4453-AB24-EAB14559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6FA-0BB9-4B45-B4FE-D552F059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63DB2-CD1E-4939-9CFF-E76024FA97F5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33A2-18A1-49AA-8D10-78D9F00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9A6F-0967-4441-AB11-8F7314B5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7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E0C-D4A9-45CD-8A8A-D9C3EE4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75C4-46EB-4C33-8C30-9CC38E4A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33E1-DD08-457F-9EBE-0A74D87C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EA683-4CD6-4B21-91D8-F3B6C434F9BA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DED1-2735-4F43-8BC4-0CD84B55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8F61-CF0F-4075-9413-A7C944F1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4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ECEB-EF69-486F-86EC-8103B49F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9457-A227-44F6-8391-50A063B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AD5-7F22-46EA-909B-4E1F6241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F976B6-CB80-4BFB-A945-407F89D37BDB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6A6C-60A2-48EB-A2FA-51CB28F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BB3D-650D-4176-AEB7-571048A7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2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04DD-D1EE-4CE7-9A31-5D76166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49FD-1C73-4658-BBCD-2687A455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1838-F26B-44DD-AA5B-2A664D0D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37CE-DE24-4F24-8B27-1501BAC5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DB18C-06ED-4AD5-A673-E0F419D95839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6EE0-A125-474A-A5A2-6B67F842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2573-0D6C-47B5-AF02-64F555D4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D42-E0AE-4830-9EAD-D421583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5BF9-4945-464D-8639-553A0D08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A27D-C271-4316-9777-B2BCEFAA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C452-3E79-4520-9544-CB57CCF38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0542-36FD-44D0-B085-E808B100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34C6-FBA2-44C4-921E-7EA2230B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0F52A0-46BE-4056-AA0E-FC8A4FD05ADF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0452-AABD-4E54-A448-764F6CF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B37FD-7AC7-4CC4-92E6-9B7BA2E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05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61-1EF8-47BA-83F8-FAF53C1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2442F-1E95-4966-A329-2127FF9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26140-68CE-42C5-AD3C-3A1D1D973E7B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9D96-B639-4EF3-8751-C76462BC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6665-CB3F-45E4-AE69-5FA8880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12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55540-8015-4FF5-8E2A-E0EFE59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5B54-678A-4960-848F-B4D90CBA45FA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CEC7-7C6A-4F74-B2C1-8E28763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9E46D-DEB8-47B2-B1EA-FEF8B24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4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4770-E329-4040-9CA9-A55DDC9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1C5E-8744-43DB-805B-4A5A8AF8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8EAC-AF2F-49F0-8020-16E6292C1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7144-1132-4787-B1D8-CEA0A71F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19715-04F1-4132-81B4-3E1633C3961E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182A-4E57-41FE-ACFC-E557E18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4F95-3B80-4BC6-A288-551EBA7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E0C-D4A9-45CD-8A8A-D9C3EE4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75C4-46EB-4C33-8C30-9CC38E4A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33E1-DD08-457F-9EBE-0A74D87C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EA683-4CD6-4B21-91D8-F3B6C434F9BA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DED1-2735-4F43-8BC4-0CD84B55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8F61-CF0F-4075-9413-A7C944F1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98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F49B-CFCD-4D5F-8E9D-803C1A61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3D3CF-7076-4310-ADE1-243D90207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AB0EE-7155-4061-9A4C-E365D8B0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F595-1B40-464A-9C4D-350ACDB3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7A44A-7AF7-40E0-8502-31E9B4E45751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85073-F20F-4059-BB10-E37ACCE4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DB6A-1050-4CA0-8C13-C5A6E5E4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8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1BF6-EB53-40C9-AA74-A336BEF3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A897-426A-4EF8-88A9-16ED08F31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EA9B-F5BD-4BE9-82F9-EAC2938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2A8D86-9E25-4DC7-8D6E-32B9A024C807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02C7-4091-48AA-B525-876E8053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FC1C-6BA7-4E5D-A723-4E57C45E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ECEB-EF69-486F-86EC-8103B49F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9457-A227-44F6-8391-50A063B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AD5-7F22-46EA-909B-4E1F6241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F976B6-CB80-4BFB-A945-407F89D37BDB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6A6C-60A2-48EB-A2FA-51CB28F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BB3D-650D-4176-AEB7-571048A7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4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04DD-D1EE-4CE7-9A31-5D76166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49FD-1C73-4658-BBCD-2687A455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1838-F26B-44DD-AA5B-2A664D0D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37CE-DE24-4F24-8B27-1501BAC5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DB18C-06ED-4AD5-A673-E0F419D95839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6EE0-A125-474A-A5A2-6B67F842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2573-0D6C-47B5-AF02-64F555D4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9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D42-E0AE-4830-9EAD-D421583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5BF9-4945-464D-8639-553A0D08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A27D-C271-4316-9777-B2BCEFAA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C452-3E79-4520-9544-CB57CCF38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0542-36FD-44D0-B085-E808B100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34C6-FBA2-44C4-921E-7EA2230B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0F52A0-46BE-4056-AA0E-FC8A4FD05ADF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0452-AABD-4E54-A448-764F6CF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B37FD-7AC7-4CC4-92E6-9B7BA2E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61-1EF8-47BA-83F8-FAF53C1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2442F-1E95-4966-A329-2127FF9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26140-68CE-42C5-AD3C-3A1D1D973E7B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9D96-B639-4EF3-8751-C76462BC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6665-CB3F-45E4-AE69-5FA8880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55540-8015-4FF5-8E2A-E0EFE59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5B54-678A-4960-848F-B4D90CBA45FA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CEC7-7C6A-4F74-B2C1-8E28763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9E46D-DEB8-47B2-B1EA-FEF8B24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2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4770-E329-4040-9CA9-A55DDC9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1C5E-8744-43DB-805B-4A5A8AF8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8EAC-AF2F-49F0-8020-16E6292C1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7144-1132-4787-B1D8-CEA0A71F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19715-04F1-4132-81B4-3E1633C3961E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182A-4E57-41FE-ACFC-E557E18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4F95-3B80-4BC6-A288-551EBA7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F49B-CFCD-4D5F-8E9D-803C1A61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3D3CF-7076-4310-ADE1-243D90207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AB0EE-7155-4061-9A4C-E365D8B0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F595-1B40-464A-9C4D-350ACDB3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7A44A-7AF7-40E0-8502-31E9B4E45751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85073-F20F-4059-BB10-E37ACCE4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伊顿纪德教育中心出品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DB6A-1050-4CA0-8C13-C5A6E5E4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2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8B5F8-F4EB-42A6-BDD6-6026BBA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9BE2-3B8B-4A45-BA7F-CFB4F237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331F-F4CB-4BF6-A40F-BF30F255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7064-415A-4E52-B49A-68CC50D5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8B5F8-F4EB-42A6-BDD6-6026BBA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9BE2-3B8B-4A45-BA7F-CFB4F237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331F-F4CB-4BF6-A40F-BF30F255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伊顿纪德教育中心出品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7064-415A-4E52-B49A-68CC50D5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4DCE-46AC-4584-947B-D4FCC3ED1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8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8EA306-9B0A-4230-BDC3-88B04FA90602}"/>
                  </a:ext>
                </a:extLst>
              </p:cNvPr>
              <p:cNvSpPr/>
              <p:nvPr/>
            </p:nvSpPr>
            <p:spPr>
              <a:xfrm>
                <a:off x="4340707" y="4886230"/>
                <a:ext cx="2756867" cy="5774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=25</a:t>
                </a:r>
              </a:p>
              <a:p>
                <a:pPr algn="ctr"/>
                <a:r>
                  <a:rPr lang="en-US" altLang="zh-CN" dirty="0"/>
                  <a:t>a</a:t>
                </a:r>
                <a:r>
                  <a:rPr lang="en-US" altLang="zh-CN" baseline="30000" dirty="0"/>
                  <a:t>(2) </a:t>
                </a:r>
                <a:r>
                  <a:rPr lang="en-US" altLang="zh-CN" dirty="0"/>
                  <a:t>=g(a</a:t>
                </a:r>
                <a:r>
                  <a:rPr lang="en-US" altLang="zh-CN" baseline="30000" dirty="0"/>
                  <a:t>(1) </a:t>
                </a:r>
                <a:r>
                  <a:rPr lang="en-US" altLang="zh-CN" dirty="0"/>
                  <a:t>*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 dirty="0"/>
                  <a:t>]</a:t>
                </a:r>
                <a:r>
                  <a:rPr lang="en-US" altLang="zh-CN" baseline="30000" dirty="0"/>
                  <a:t> T</a:t>
                </a:r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8EA306-9B0A-4230-BDC3-88B04FA90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07" y="4886230"/>
                <a:ext cx="2756867" cy="577480"/>
              </a:xfrm>
              <a:prstGeom prst="rect">
                <a:avLst/>
              </a:prstGeom>
              <a:blipFill>
                <a:blip r:embed="rId2"/>
                <a:stretch>
                  <a:fillRect t="-12500" b="-2291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52E6EFFA-1825-46CE-A4D8-D79B095C0CDB}"/>
              </a:ext>
            </a:extLst>
          </p:cNvPr>
          <p:cNvSpPr/>
          <p:nvPr/>
        </p:nvSpPr>
        <p:spPr>
          <a:xfrm>
            <a:off x="2536133" y="4897643"/>
            <a:ext cx="2126974" cy="11079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=400</a:t>
            </a:r>
          </a:p>
          <a:p>
            <a:pPr algn="ctr"/>
            <a:r>
              <a:rPr lang="en-US" altLang="zh-CN" dirty="0"/>
              <a:t>a</a:t>
            </a:r>
            <a:r>
              <a:rPr lang="en-US" altLang="zh-CN" baseline="30000" dirty="0"/>
              <a:t>(1) </a:t>
            </a:r>
            <a:r>
              <a:rPr lang="en-US" altLang="zh-CN" dirty="0"/>
              <a:t>= [ones(m, 1) X]</a:t>
            </a:r>
            <a:endParaRPr lang="en-US" altLang="zh-CN" b="0" dirty="0"/>
          </a:p>
          <a:p>
            <a:pPr algn="ctr"/>
            <a:endParaRPr lang="en-US" altLang="zh-CN" b="0" dirty="0"/>
          </a:p>
          <a:p>
            <a:pPr algn="ctr"/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DC112D-1E1C-4443-8EEF-122E72EEEF52}"/>
              </a:ext>
            </a:extLst>
          </p:cNvPr>
          <p:cNvSpPr/>
          <p:nvPr/>
        </p:nvSpPr>
        <p:spPr>
          <a:xfrm>
            <a:off x="2090943" y="3107633"/>
            <a:ext cx="824948" cy="4671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1C81DC2-990F-4070-A3F1-1B7EAC8F02BE}"/>
              </a:ext>
            </a:extLst>
          </p:cNvPr>
          <p:cNvSpPr/>
          <p:nvPr/>
        </p:nvSpPr>
        <p:spPr>
          <a:xfrm>
            <a:off x="3558208" y="1113181"/>
            <a:ext cx="646044" cy="64604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x</a:t>
            </a:r>
            <a:r>
              <a:rPr lang="en-US" altLang="zh-CN" sz="2000" b="1" baseline="-25000" dirty="0"/>
              <a:t>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774F824-0276-4C63-9432-7370C1201139}"/>
              </a:ext>
            </a:extLst>
          </p:cNvPr>
          <p:cNvSpPr/>
          <p:nvPr/>
        </p:nvSpPr>
        <p:spPr>
          <a:xfrm>
            <a:off x="3558208" y="2070651"/>
            <a:ext cx="646044" cy="64604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8662A686-8B73-4B01-BB45-F961FE72817F}"/>
                  </a:ext>
                </a:extLst>
              </p:cNvPr>
              <p:cNvSpPr/>
              <p:nvPr/>
            </p:nvSpPr>
            <p:spPr>
              <a:xfrm>
                <a:off x="3599620" y="3018181"/>
                <a:ext cx="646044" cy="64604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8662A686-8B73-4B01-BB45-F961FE728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20" y="3018181"/>
                <a:ext cx="646044" cy="64604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F192F0-F4FD-42C2-A5ED-6234B23B51A9}"/>
              </a:ext>
            </a:extLst>
          </p:cNvPr>
          <p:cNvSpPr/>
          <p:nvPr/>
        </p:nvSpPr>
        <p:spPr>
          <a:xfrm>
            <a:off x="3558208" y="3965711"/>
            <a:ext cx="646044" cy="64604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x</a:t>
            </a:r>
            <a:r>
              <a:rPr lang="en-US" altLang="zh-CN" b="1" baseline="-25000" dirty="0" err="1"/>
              <a:t>j</a:t>
            </a:r>
            <a:endParaRPr lang="en-US" altLang="zh-CN" b="1" baseline="-250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47CFA6A-A88F-4CC0-AE8E-137636A38B41}"/>
              </a:ext>
            </a:extLst>
          </p:cNvPr>
          <p:cNvSpPr/>
          <p:nvPr/>
        </p:nvSpPr>
        <p:spPr>
          <a:xfrm>
            <a:off x="5396119" y="1123121"/>
            <a:ext cx="646044" cy="64604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C8D2324B-F7C7-4B90-A84A-A2AD142C38C5}"/>
                  </a:ext>
                </a:extLst>
              </p:cNvPr>
              <p:cNvSpPr/>
              <p:nvPr/>
            </p:nvSpPr>
            <p:spPr>
              <a:xfrm>
                <a:off x="5396119" y="2070651"/>
                <a:ext cx="646044" cy="6460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C8D2324B-F7C7-4B90-A84A-A2AD142C3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19" y="2070651"/>
                <a:ext cx="646044" cy="64604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3B77F144-AD0F-4954-A101-747870F83379}"/>
                  </a:ext>
                </a:extLst>
              </p:cNvPr>
              <p:cNvSpPr/>
              <p:nvPr/>
            </p:nvSpPr>
            <p:spPr>
              <a:xfrm>
                <a:off x="5396119" y="3965711"/>
                <a:ext cx="646044" cy="6460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3B77F144-AD0F-4954-A101-747870F83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19" y="3965711"/>
                <a:ext cx="646044" cy="64604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EB53CFC2-7A76-4BB3-AF48-BF13EB18D08B}"/>
                  </a:ext>
                </a:extLst>
              </p:cNvPr>
              <p:cNvSpPr/>
              <p:nvPr/>
            </p:nvSpPr>
            <p:spPr>
              <a:xfrm>
                <a:off x="7252252" y="1603512"/>
                <a:ext cx="646044" cy="6460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EB53CFC2-7A76-4BB3-AF48-BF13EB18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252" y="1603512"/>
                <a:ext cx="646044" cy="646044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EAC460B-F7EC-4FEB-9221-F1CC7BCCFE56}"/>
                  </a:ext>
                </a:extLst>
              </p:cNvPr>
              <p:cNvSpPr/>
              <p:nvPr/>
            </p:nvSpPr>
            <p:spPr>
              <a:xfrm>
                <a:off x="7252252" y="3498572"/>
                <a:ext cx="646044" cy="6460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EAC460B-F7EC-4FEB-9221-F1CC7BCC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252" y="3498572"/>
                <a:ext cx="646044" cy="646044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42BE43E6-85BF-4315-A5CC-6E1030F7258B}"/>
              </a:ext>
            </a:extLst>
          </p:cNvPr>
          <p:cNvSpPr/>
          <p:nvPr/>
        </p:nvSpPr>
        <p:spPr>
          <a:xfrm>
            <a:off x="2806560" y="2178325"/>
            <a:ext cx="357809" cy="23257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CBBE3672-1D70-443F-A67E-43A348745278}"/>
                  </a:ext>
                </a:extLst>
              </p:cNvPr>
              <p:cNvSpPr/>
              <p:nvPr/>
            </p:nvSpPr>
            <p:spPr>
              <a:xfrm>
                <a:off x="5445814" y="3018180"/>
                <a:ext cx="646044" cy="64604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CBBE3672-1D70-443F-A67E-43A348745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14" y="3018180"/>
                <a:ext cx="646044" cy="646044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582077-6BA2-4D98-B133-61E5FEFB91B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204252" y="1436203"/>
            <a:ext cx="1191867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5D666D-3996-4178-A221-ED95E4B72D75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4204252" y="1446143"/>
            <a:ext cx="1191867" cy="94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FB7F01-B860-44CC-A79A-316998A3652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204252" y="1446143"/>
            <a:ext cx="1191867" cy="284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5C2E57-A07F-402D-AD66-B4EDF668A6F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04252" y="1419637"/>
            <a:ext cx="1191867" cy="97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F1A53-C67D-44D2-BC6B-F41F1A1FB62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204252" y="2393673"/>
            <a:ext cx="119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BF5062-6B6F-43F9-A520-44380A4FEC1B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204252" y="2393673"/>
            <a:ext cx="1191867" cy="18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7B7A29-16BA-4AB3-ADB6-13D132952B39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204252" y="2393673"/>
            <a:ext cx="1191867" cy="18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BE425A-D3A2-41AF-BDB4-C1A9B0C49FC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04252" y="4288733"/>
            <a:ext cx="119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F8CCEE-1726-48E2-B242-0F09E11FF568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204252" y="1436203"/>
            <a:ext cx="1191867" cy="285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E88F205F-80BE-427A-AE9B-A79773D7DABF}"/>
                  </a:ext>
                </a:extLst>
              </p:cNvPr>
              <p:cNvSpPr/>
              <p:nvPr/>
            </p:nvSpPr>
            <p:spPr>
              <a:xfrm>
                <a:off x="4477163" y="455539"/>
                <a:ext cx="646044" cy="64604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baseline="30000" dirty="0"/>
              </a:p>
            </p:txBody>
          </p:sp>
        </mc:Choice>
        <mc:Fallback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E88F205F-80BE-427A-AE9B-A79773D7D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63" y="455539"/>
                <a:ext cx="646044" cy="646044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C7B29F-75A4-4CF0-BECE-D8C9F8C3858B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6042163" y="1446143"/>
            <a:ext cx="1210089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9FF1A6-9A24-4658-9B6D-0A7E7D3BE1E2}"/>
              </a:ext>
            </a:extLst>
          </p:cNvPr>
          <p:cNvCxnSpPr>
            <a:stCxn id="9" idx="6"/>
            <a:endCxn id="17" idx="2"/>
          </p:cNvCxnSpPr>
          <p:nvPr/>
        </p:nvCxnSpPr>
        <p:spPr>
          <a:xfrm flipV="1">
            <a:off x="6042163" y="1926534"/>
            <a:ext cx="1210089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707963-E1E6-42F9-AAD0-1076C8A54672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 flipV="1">
            <a:off x="6042163" y="1926534"/>
            <a:ext cx="1210089" cy="236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943103-7A49-4C96-A7DA-C1596CD3263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6042163" y="1446143"/>
            <a:ext cx="1210089" cy="237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2C079E-C2F9-415C-82B9-44A8F3078338}"/>
              </a:ext>
            </a:extLst>
          </p:cNvPr>
          <p:cNvCxnSpPr>
            <a:stCxn id="9" idx="6"/>
            <a:endCxn id="19" idx="2"/>
          </p:cNvCxnSpPr>
          <p:nvPr/>
        </p:nvCxnSpPr>
        <p:spPr>
          <a:xfrm>
            <a:off x="6042163" y="2393673"/>
            <a:ext cx="1210089" cy="142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E9324-3F16-4D6C-B753-8BD4031D3859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6042163" y="3821594"/>
            <a:ext cx="1210089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C4873578-D5DC-407F-BDE2-7C2070EF1A04}"/>
                  </a:ext>
                </a:extLst>
              </p:cNvPr>
              <p:cNvSpPr/>
              <p:nvPr/>
            </p:nvSpPr>
            <p:spPr>
              <a:xfrm>
                <a:off x="7252252" y="2595767"/>
                <a:ext cx="646044" cy="64604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C4873578-D5DC-407F-BDE2-7C2070EF1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252" y="2595767"/>
                <a:ext cx="646044" cy="646044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A308113-3613-4F5C-93FF-61E5E7688AA0}"/>
                  </a:ext>
                </a:extLst>
              </p:cNvPr>
              <p:cNvSpPr/>
              <p:nvPr/>
            </p:nvSpPr>
            <p:spPr>
              <a:xfrm>
                <a:off x="6467681" y="4852597"/>
                <a:ext cx="2756867" cy="5774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=10</a:t>
                </a:r>
              </a:p>
              <a:p>
                <a:pPr algn="ctr"/>
                <a:r>
                  <a:rPr lang="en-US" altLang="zh-CN" dirty="0"/>
                  <a:t>a</a:t>
                </a:r>
                <a:r>
                  <a:rPr lang="en-US" altLang="zh-CN" baseline="30000" dirty="0"/>
                  <a:t>(3) </a:t>
                </a:r>
                <a:r>
                  <a:rPr lang="en-US" altLang="zh-CN" dirty="0"/>
                  <a:t>=g(a</a:t>
                </a:r>
                <a:r>
                  <a:rPr lang="en-US" altLang="zh-CN" baseline="30000" dirty="0"/>
                  <a:t>(2) </a:t>
                </a:r>
                <a:r>
                  <a:rPr lang="en-US" altLang="zh-CN" dirty="0"/>
                  <a:t>*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 dirty="0"/>
                  <a:t>]</a:t>
                </a:r>
                <a:r>
                  <a:rPr lang="en-US" altLang="zh-CN" baseline="30000" dirty="0"/>
                  <a:t> T</a:t>
                </a:r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A308113-3613-4F5C-93FF-61E5E7688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81" y="4852597"/>
                <a:ext cx="2756867" cy="577480"/>
              </a:xfrm>
              <a:prstGeom prst="rect">
                <a:avLst/>
              </a:prstGeom>
              <a:blipFill>
                <a:blip r:embed="rId11"/>
                <a:stretch>
                  <a:fillRect t="-11340" b="-216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4388350A-B299-4607-816E-C3C254AF6CD9}"/>
                  </a:ext>
                </a:extLst>
              </p:cNvPr>
              <p:cNvSpPr/>
              <p:nvPr/>
            </p:nvSpPr>
            <p:spPr>
              <a:xfrm>
                <a:off x="6451530" y="450572"/>
                <a:ext cx="646044" cy="64604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baseline="30000" dirty="0"/>
              </a:p>
            </p:txBody>
          </p:sp>
        </mc:Choice>
        <mc:Fallback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4388350A-B299-4607-816E-C3C254AF6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30" y="450572"/>
                <a:ext cx="646044" cy="646044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69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91EFA4-D611-4CF2-9E29-86F5AD1868FF}"/>
              </a:ext>
            </a:extLst>
          </p:cNvPr>
          <p:cNvSpPr/>
          <p:nvPr/>
        </p:nvSpPr>
        <p:spPr>
          <a:xfrm>
            <a:off x="9511746" y="2494341"/>
            <a:ext cx="805070" cy="6460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5000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0033B-5BE7-49D1-91B0-C090A0DD782F}"/>
              </a:ext>
            </a:extLst>
          </p:cNvPr>
          <p:cNvSpPr/>
          <p:nvPr/>
        </p:nvSpPr>
        <p:spPr>
          <a:xfrm>
            <a:off x="6256683" y="4865205"/>
            <a:ext cx="805070" cy="6460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F2D09EC-3A75-4048-9042-E000281B374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2"/>
                <a:ext cx="8782878" cy="33900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baseline="30000" dirty="0"/>
                  <a:t>(3)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F2D09EC-3A75-4048-9042-E000281B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2"/>
                <a:ext cx="8782878" cy="3390003"/>
              </a:xfrm>
              <a:blipFill>
                <a:blip r:embed="rId2"/>
                <a:stretch>
                  <a:fillRect b="-1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784400B-7E74-44E2-884E-7992B339B439}"/>
              </a:ext>
            </a:extLst>
          </p:cNvPr>
          <p:cNvSpPr/>
          <p:nvPr/>
        </p:nvSpPr>
        <p:spPr>
          <a:xfrm>
            <a:off x="9139029" y="1202253"/>
            <a:ext cx="447261" cy="323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C922652-1CEC-446B-B66D-888363CBFECC}"/>
              </a:ext>
            </a:extLst>
          </p:cNvPr>
          <p:cNvSpPr/>
          <p:nvPr/>
        </p:nvSpPr>
        <p:spPr>
          <a:xfrm rot="5400000">
            <a:off x="6496049" y="2609853"/>
            <a:ext cx="337933" cy="4500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5F7AD3-7A1F-4465-89CB-163649917D05}"/>
                  </a:ext>
                </a:extLst>
              </p:cNvPr>
              <p:cNvSpPr txBox="1"/>
              <p:nvPr/>
            </p:nvSpPr>
            <p:spPr>
              <a:xfrm>
                <a:off x="2517699" y="5388950"/>
                <a:ext cx="82830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sz="2400" baseline="-25000" dirty="0"/>
                  <a:t>0 </a:t>
                </a:r>
                <a:r>
                  <a:rPr lang="zh-CN" altLang="en-US" sz="2400" dirty="0"/>
                  <a:t>：指第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组训练数据</a:t>
                </a:r>
                <a:r>
                  <a:rPr lang="en-US" altLang="zh-CN" sz="2400" dirty="0"/>
                  <a:t>X</a:t>
                </a:r>
                <a:r>
                  <a:rPr lang="en-US" altLang="zh-CN" sz="2400" baseline="30000" dirty="0"/>
                  <a:t>(1)</a:t>
                </a:r>
                <a:r>
                  <a:rPr lang="zh-CN" altLang="en-US" sz="2400" dirty="0"/>
                  <a:t>分别为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9</a:t>
                </a:r>
                <a:r>
                  <a:rPr lang="zh-CN" altLang="en-US" sz="2400" dirty="0"/>
                  <a:t>这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个数的概率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baseline="-25000" dirty="0"/>
                  <a:t>0   </a:t>
                </a:r>
                <a:r>
                  <a:rPr lang="zh-CN" altLang="en-US" sz="2400" dirty="0"/>
                  <a:t>：第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组训练数据</a:t>
                </a:r>
                <a:r>
                  <a:rPr lang="en-US" altLang="zh-CN" sz="2400" dirty="0"/>
                  <a:t>X</a:t>
                </a:r>
                <a:r>
                  <a:rPr lang="en-US" altLang="zh-CN" sz="2400" baseline="30000" dirty="0"/>
                  <a:t>(</a:t>
                </a:r>
                <a:r>
                  <a:rPr lang="en-US" altLang="zh-CN" sz="2400" baseline="30000" dirty="0" err="1"/>
                  <a:t>i</a:t>
                </a:r>
                <a:r>
                  <a:rPr lang="en-US" altLang="zh-CN" sz="2400" baseline="30000" dirty="0"/>
                  <a:t>)</a:t>
                </a:r>
                <a:r>
                  <a:rPr lang="zh-CN" altLang="en-US" sz="2400" dirty="0"/>
                  <a:t>分别为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9</a:t>
                </a:r>
                <a:r>
                  <a:rPr lang="zh-CN" altLang="en-US" sz="2400" dirty="0"/>
                  <a:t>这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个数的概率</a:t>
                </a:r>
                <a:r>
                  <a:rPr lang="en-US" altLang="zh-CN" sz="2400" baseline="-25000" dirty="0"/>
                  <a:t>  </a:t>
                </a:r>
                <a:endParaRPr lang="zh-CN" altLang="en-US" sz="24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5F7AD3-7A1F-4465-89CB-1636499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99" y="5388950"/>
                <a:ext cx="8283037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9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Theme</vt:lpstr>
      <vt:lpstr>1_Office Theme</vt:lpstr>
      <vt:lpstr>PowerPoint Presentation</vt:lpstr>
      <vt:lpstr>a(3)=[■8(a11&amp;⋯&amp;a110@⋮&amp;⋱&amp;⋮@⋮&amp; &amp;⋮@ai1&amp;⋯&amp;ai10)]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Shan</dc:creator>
  <cp:lastModifiedBy>Shirley Shan</cp:lastModifiedBy>
  <cp:revision>9</cp:revision>
  <dcterms:created xsi:type="dcterms:W3CDTF">2018-04-02T11:39:01Z</dcterms:created>
  <dcterms:modified xsi:type="dcterms:W3CDTF">2018-04-03T03:33:28Z</dcterms:modified>
</cp:coreProperties>
</file>