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  <p:sldMasterId id="2147483776" r:id="rId5"/>
    <p:sldMasterId id="2147483819" r:id="rId6"/>
    <p:sldMasterId id="2147483822" r:id="rId7"/>
  </p:sldMasterIdLst>
  <p:notesMasterIdLst>
    <p:notesMasterId r:id="rId19"/>
  </p:notesMasterIdLst>
  <p:handoutMasterIdLst>
    <p:handoutMasterId r:id="rId20"/>
  </p:handoutMasterIdLst>
  <p:sldIdLst>
    <p:sldId id="442" r:id="rId8"/>
    <p:sldId id="436" r:id="rId9"/>
    <p:sldId id="437" r:id="rId10"/>
    <p:sldId id="459" r:id="rId11"/>
    <p:sldId id="444" r:id="rId12"/>
    <p:sldId id="458" r:id="rId13"/>
    <p:sldId id="460" r:id="rId14"/>
    <p:sldId id="461" r:id="rId15"/>
    <p:sldId id="463" r:id="rId16"/>
    <p:sldId id="462" r:id="rId17"/>
    <p:sldId id="44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ldacre" initials="PG" lastIdx="34" clrIdx="0"/>
  <p:cmAuthor id="2" name="Paul Goldacre" initials="PG [2]" lastIdx="1" clrIdx="1"/>
  <p:cmAuthor id="3" name="Paul Goldacre" initials="PG [3]" lastIdx="1" clrIdx="2"/>
  <p:cmAuthor id="4" name="Paul Goldacre" initials="PG [4]" lastIdx="1" clrIdx="3"/>
  <p:cmAuthor id="5" name="Paul Goldacre" initials="PG [5]" lastIdx="1" clrIdx="4"/>
  <p:cmAuthor id="6" name="Amy Wilson" initials="AW" lastIdx="2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0D3EB"/>
    <a:srgbClr val="E9EBF5"/>
    <a:srgbClr val="000054"/>
    <a:srgbClr val="7AE1AA"/>
    <a:srgbClr val="000000"/>
    <a:srgbClr val="FAC800"/>
    <a:srgbClr val="50D2FF"/>
    <a:srgbClr val="FF8199"/>
    <a:srgbClr val="C864C8"/>
    <a:srgbClr val="58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E4170-104F-430B-AF00-5AABFC0F5AD1}" v="3" dt="2021-05-14T04:27:24.741"/>
    <p1510:client id="{2B441551-AA68-4702-8841-7925E8E2BDF4}" v="14" dt="2021-05-14T01:28:1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5"/>
    <p:restoredTop sz="94249" autoAdjust="0"/>
  </p:normalViewPr>
  <p:slideViewPr>
    <p:cSldViewPr snapToGrid="0">
      <p:cViewPr varScale="1">
        <p:scale>
          <a:sx n="90" d="100"/>
          <a:sy n="90" d="100"/>
        </p:scale>
        <p:origin x="63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rketa" userId="1bbb38aef24f093f" providerId="LiveId" clId="{2B441551-AA68-4702-8841-7925E8E2BDF4}"/>
    <pc:docChg chg="undo custSel addSld delSld modSld sldOrd modMainMaster">
      <pc:chgData name="david berketa" userId="1bbb38aef24f093f" providerId="LiveId" clId="{2B441551-AA68-4702-8841-7925E8E2BDF4}" dt="2021-05-14T01:28:10.358" v="1895"/>
      <pc:docMkLst>
        <pc:docMk/>
      </pc:docMkLst>
      <pc:sldChg chg="addSp delSp modSp mod">
        <pc:chgData name="david berketa" userId="1bbb38aef24f093f" providerId="LiveId" clId="{2B441551-AA68-4702-8841-7925E8E2BDF4}" dt="2021-05-14T00:55:26.154" v="361" actId="1036"/>
        <pc:sldMkLst>
          <pc:docMk/>
          <pc:sldMk cId="1456370418" sldId="436"/>
        </pc:sldMkLst>
        <pc:spChg chg="del">
          <ac:chgData name="david berketa" userId="1bbb38aef24f093f" providerId="LiveId" clId="{2B441551-AA68-4702-8841-7925E8E2BDF4}" dt="2021-05-14T00:41:48.881" v="9" actId="478"/>
          <ac:spMkLst>
            <pc:docMk/>
            <pc:sldMk cId="1456370418" sldId="436"/>
            <ac:spMk id="2" creationId="{00000000-0000-0000-0000-000000000000}"/>
          </ac:spMkLst>
        </pc:spChg>
        <pc:spChg chg="del">
          <ac:chgData name="david berketa" userId="1bbb38aef24f093f" providerId="LiveId" clId="{2B441551-AA68-4702-8841-7925E8E2BDF4}" dt="2021-05-14T00:41:53.543" v="11" actId="478"/>
          <ac:spMkLst>
            <pc:docMk/>
            <pc:sldMk cId="1456370418" sldId="436"/>
            <ac:spMk id="3" creationId="{B7F612D0-0B1D-4570-8DE0-8AA79C49B08A}"/>
          </ac:spMkLst>
        </pc:spChg>
        <pc:spChg chg="add mod">
          <ac:chgData name="david berketa" userId="1bbb38aef24f093f" providerId="LiveId" clId="{2B441551-AA68-4702-8841-7925E8E2BDF4}" dt="2021-05-14T00:42:10.100" v="31" actId="20577"/>
          <ac:spMkLst>
            <pc:docMk/>
            <pc:sldMk cId="1456370418" sldId="436"/>
            <ac:spMk id="4" creationId="{EB367098-2D12-4B53-AD79-EC8117BFE763}"/>
          </ac:spMkLst>
        </pc:spChg>
        <pc:spChg chg="add mod">
          <ac:chgData name="david berketa" userId="1bbb38aef24f093f" providerId="LiveId" clId="{2B441551-AA68-4702-8841-7925E8E2BDF4}" dt="2021-05-14T00:54:36.199" v="316" actId="255"/>
          <ac:spMkLst>
            <pc:docMk/>
            <pc:sldMk cId="1456370418" sldId="436"/>
            <ac:spMk id="5" creationId="{ED6D3AF5-5CBD-401D-AC08-2D25496A39B0}"/>
          </ac:spMkLst>
        </pc:spChg>
        <pc:spChg chg="add mod">
          <ac:chgData name="david berketa" userId="1bbb38aef24f093f" providerId="LiveId" clId="{2B441551-AA68-4702-8841-7925E8E2BDF4}" dt="2021-05-14T00:55:26.154" v="361" actId="1036"/>
          <ac:spMkLst>
            <pc:docMk/>
            <pc:sldMk cId="1456370418" sldId="436"/>
            <ac:spMk id="7" creationId="{EA9CA97E-6576-4DFA-A928-EEC4CE6EEFC0}"/>
          </ac:spMkLst>
        </pc:spChg>
      </pc:sldChg>
      <pc:sldChg chg="addSp delSp modSp mod">
        <pc:chgData name="david berketa" userId="1bbb38aef24f093f" providerId="LiveId" clId="{2B441551-AA68-4702-8841-7925E8E2BDF4}" dt="2021-05-14T01:16:50.204" v="1067" actId="1076"/>
        <pc:sldMkLst>
          <pc:docMk/>
          <pc:sldMk cId="4131866884" sldId="437"/>
        </pc:sldMkLst>
        <pc:spChg chg="mod">
          <ac:chgData name="david berketa" userId="1bbb38aef24f093f" providerId="LiveId" clId="{2B441551-AA68-4702-8841-7925E8E2BDF4}" dt="2021-05-14T01:10:20.370" v="879" actId="20577"/>
          <ac:spMkLst>
            <pc:docMk/>
            <pc:sldMk cId="4131866884" sldId="437"/>
            <ac:spMk id="4" creationId="{8F4AF9A8-07F5-4B07-BA2E-F49EE77A413B}"/>
          </ac:spMkLst>
        </pc:spChg>
        <pc:spChg chg="del mod">
          <ac:chgData name="david berketa" userId="1bbb38aef24f093f" providerId="LiveId" clId="{2B441551-AA68-4702-8841-7925E8E2BDF4}" dt="2021-05-14T01:16:23.046" v="1059" actId="478"/>
          <ac:spMkLst>
            <pc:docMk/>
            <pc:sldMk cId="4131866884" sldId="437"/>
            <ac:spMk id="6" creationId="{5D8A63CF-245C-4B21-ADDC-4AFCFBE1AC24}"/>
          </ac:spMkLst>
        </pc:spChg>
        <pc:spChg chg="add del mod">
          <ac:chgData name="david berketa" userId="1bbb38aef24f093f" providerId="LiveId" clId="{2B441551-AA68-4702-8841-7925E8E2BDF4}" dt="2021-05-14T01:16:20.414" v="1058" actId="478"/>
          <ac:spMkLst>
            <pc:docMk/>
            <pc:sldMk cId="4131866884" sldId="437"/>
            <ac:spMk id="7" creationId="{97FB4713-846B-4806-A1DA-1CB8428F3FC6}"/>
          </ac:spMkLst>
        </pc:spChg>
        <pc:picChg chg="add mod">
          <ac:chgData name="david berketa" userId="1bbb38aef24f093f" providerId="LiveId" clId="{2B441551-AA68-4702-8841-7925E8E2BDF4}" dt="2021-05-14T01:16:50.204" v="1067" actId="1076"/>
          <ac:picMkLst>
            <pc:docMk/>
            <pc:sldMk cId="4131866884" sldId="437"/>
            <ac:picMk id="9" creationId="{B5C3CA9F-3924-4C84-9DE5-9647E3C1C8A5}"/>
          </ac:picMkLst>
        </pc:picChg>
      </pc:sldChg>
      <pc:sldChg chg="add del">
        <pc:chgData name="david berketa" userId="1bbb38aef24f093f" providerId="LiveId" clId="{2B441551-AA68-4702-8841-7925E8E2BDF4}" dt="2021-05-14T01:18:39.062" v="1082" actId="47"/>
        <pc:sldMkLst>
          <pc:docMk/>
          <pc:sldMk cId="1301916575" sldId="443"/>
        </pc:sldMkLst>
      </pc:sldChg>
      <pc:sldChg chg="addSp delSp modSp mod">
        <pc:chgData name="david berketa" userId="1bbb38aef24f093f" providerId="LiveId" clId="{2B441551-AA68-4702-8841-7925E8E2BDF4}" dt="2021-05-14T01:09:59.467" v="863" actId="14861"/>
        <pc:sldMkLst>
          <pc:docMk/>
          <pc:sldMk cId="3384885933" sldId="444"/>
        </pc:sldMkLst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2" creationId="{92278845-AE1D-4BBE-8ACA-6AAAC23935FA}"/>
          </ac:spMkLst>
        </pc:spChg>
        <pc:spChg chg="del">
          <ac:chgData name="david berketa" userId="1bbb38aef24f093f" providerId="LiveId" clId="{2B441551-AA68-4702-8841-7925E8E2BDF4}" dt="2021-05-14T01:00:23.992" v="363" actId="478"/>
          <ac:spMkLst>
            <pc:docMk/>
            <pc:sldMk cId="3384885933" sldId="444"/>
            <ac:spMk id="4" creationId="{8F4AF9A8-07F5-4B07-BA2E-F49EE77A413B}"/>
          </ac:spMkLst>
        </pc:spChg>
        <pc:spChg chg="del">
          <ac:chgData name="david berketa" userId="1bbb38aef24f093f" providerId="LiveId" clId="{2B441551-AA68-4702-8841-7925E8E2BDF4}" dt="2021-05-14T01:00:20.830" v="362" actId="478"/>
          <ac:spMkLst>
            <pc:docMk/>
            <pc:sldMk cId="3384885933" sldId="444"/>
            <ac:spMk id="5" creationId="{23F94EAB-E128-45C3-B14F-8D5120FE1382}"/>
          </ac:spMkLst>
        </pc:spChg>
        <pc:spChg chg="add mod">
          <ac:chgData name="david berketa" userId="1bbb38aef24f093f" providerId="LiveId" clId="{2B441551-AA68-4702-8841-7925E8E2BDF4}" dt="2021-05-14T01:08:48.037" v="851" actId="1036"/>
          <ac:spMkLst>
            <pc:docMk/>
            <pc:sldMk cId="3384885933" sldId="444"/>
            <ac:spMk id="6" creationId="{511BF4D1-FA33-494B-956E-817F228359C7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7" creationId="{363A411A-FA50-464B-8EF8-E7126FB377AB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8" creationId="{CF462599-8417-47A7-A6ED-D814C7073A79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9" creationId="{2A0687BB-E96A-4EBC-A2AF-E4C31F8D3294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10" creationId="{7FC7DCA8-E699-4A06-A6F3-2A146099A5E9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11" creationId="{4210AFAC-35F0-44CF-8594-3D9D7032D8E3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12" creationId="{64644B1D-6E90-4075-9257-2F91C81BE7E0}"/>
          </ac:spMkLst>
        </pc:spChg>
        <pc:spChg chg="add del mod">
          <ac:chgData name="david berketa" userId="1bbb38aef24f093f" providerId="LiveId" clId="{2B441551-AA68-4702-8841-7925E8E2BDF4}" dt="2021-05-14T01:07:38.194" v="824" actId="478"/>
          <ac:spMkLst>
            <pc:docMk/>
            <pc:sldMk cId="3384885933" sldId="444"/>
            <ac:spMk id="13" creationId="{B6C23917-167E-4C81-B1A7-381CC1657B0F}"/>
          </ac:spMkLst>
        </pc:spChg>
        <pc:spChg chg="add del mod">
          <ac:chgData name="david berketa" userId="1bbb38aef24f093f" providerId="LiveId" clId="{2B441551-AA68-4702-8841-7925E8E2BDF4}" dt="2021-05-14T01:07:40.659" v="825" actId="478"/>
          <ac:spMkLst>
            <pc:docMk/>
            <pc:sldMk cId="3384885933" sldId="444"/>
            <ac:spMk id="14" creationId="{BC4F3BD3-8DA4-4403-AC2D-C911E8731AC5}"/>
          </ac:spMkLst>
        </pc:spChg>
        <pc:spChg chg="add del mod">
          <ac:chgData name="david berketa" userId="1bbb38aef24f093f" providerId="LiveId" clId="{2B441551-AA68-4702-8841-7925E8E2BDF4}" dt="2021-05-14T01:07:41.965" v="826" actId="478"/>
          <ac:spMkLst>
            <pc:docMk/>
            <pc:sldMk cId="3384885933" sldId="444"/>
            <ac:spMk id="15" creationId="{E230A3C8-F71C-4D6F-A2D3-A25EC57008E2}"/>
          </ac:spMkLst>
        </pc:spChg>
        <pc:spChg chg="add mod">
          <ac:chgData name="david berketa" userId="1bbb38aef24f093f" providerId="LiveId" clId="{2B441551-AA68-4702-8841-7925E8E2BDF4}" dt="2021-05-14T01:09:21.065" v="856" actId="2085"/>
          <ac:spMkLst>
            <pc:docMk/>
            <pc:sldMk cId="3384885933" sldId="444"/>
            <ac:spMk id="17" creationId="{6C6FC250-940E-49B9-9BE4-CC8DB1FA047D}"/>
          </ac:spMkLst>
        </pc:spChg>
        <pc:spChg chg="add mod">
          <ac:chgData name="david berketa" userId="1bbb38aef24f093f" providerId="LiveId" clId="{2B441551-AA68-4702-8841-7925E8E2BDF4}" dt="2021-05-14T01:09:59.467" v="863" actId="14861"/>
          <ac:spMkLst>
            <pc:docMk/>
            <pc:sldMk cId="3384885933" sldId="444"/>
            <ac:spMk id="18" creationId="{E83DD5E2-C4D3-4B9A-A7C8-CF26AF1AF006}"/>
          </ac:spMkLst>
        </pc:spChg>
        <pc:picChg chg="add mod ord">
          <ac:chgData name="david berketa" userId="1bbb38aef24f093f" providerId="LiveId" clId="{2B441551-AA68-4702-8841-7925E8E2BDF4}" dt="2021-05-14T01:09:27.656" v="858" actId="1076"/>
          <ac:picMkLst>
            <pc:docMk/>
            <pc:sldMk cId="3384885933" sldId="444"/>
            <ac:picMk id="16" creationId="{A99F57A8-50FC-483F-A34D-0A710214D7BF}"/>
          </ac:picMkLst>
        </pc:picChg>
      </pc:sldChg>
      <pc:sldChg chg="del">
        <pc:chgData name="david berketa" userId="1bbb38aef24f093f" providerId="LiveId" clId="{2B441551-AA68-4702-8841-7925E8E2BDF4}" dt="2021-05-14T01:18:25.963" v="1074" actId="47"/>
        <pc:sldMkLst>
          <pc:docMk/>
          <pc:sldMk cId="4040064196" sldId="449"/>
        </pc:sldMkLst>
      </pc:sldChg>
      <pc:sldChg chg="del">
        <pc:chgData name="david berketa" userId="1bbb38aef24f093f" providerId="LiveId" clId="{2B441551-AA68-4702-8841-7925E8E2BDF4}" dt="2021-05-14T01:18:26.920" v="1075" actId="47"/>
        <pc:sldMkLst>
          <pc:docMk/>
          <pc:sldMk cId="1285021145" sldId="450"/>
        </pc:sldMkLst>
      </pc:sldChg>
      <pc:sldChg chg="del">
        <pc:chgData name="david berketa" userId="1bbb38aef24f093f" providerId="LiveId" clId="{2B441551-AA68-4702-8841-7925E8E2BDF4}" dt="2021-05-14T01:18:28.270" v="1077" actId="47"/>
        <pc:sldMkLst>
          <pc:docMk/>
          <pc:sldMk cId="1702611165" sldId="451"/>
        </pc:sldMkLst>
      </pc:sldChg>
      <pc:sldChg chg="del">
        <pc:chgData name="david berketa" userId="1bbb38aef24f093f" providerId="LiveId" clId="{2B441551-AA68-4702-8841-7925E8E2BDF4}" dt="2021-05-14T01:18:29.408" v="1078" actId="47"/>
        <pc:sldMkLst>
          <pc:docMk/>
          <pc:sldMk cId="1294902457" sldId="453"/>
        </pc:sldMkLst>
      </pc:sldChg>
      <pc:sldChg chg="del">
        <pc:chgData name="david berketa" userId="1bbb38aef24f093f" providerId="LiveId" clId="{2B441551-AA68-4702-8841-7925E8E2BDF4}" dt="2021-05-14T01:18:23.249" v="1071" actId="47"/>
        <pc:sldMkLst>
          <pc:docMk/>
          <pc:sldMk cId="2427550966" sldId="454"/>
        </pc:sldMkLst>
      </pc:sldChg>
      <pc:sldChg chg="del">
        <pc:chgData name="david berketa" userId="1bbb38aef24f093f" providerId="LiveId" clId="{2B441551-AA68-4702-8841-7925E8E2BDF4}" dt="2021-05-14T01:18:24.076" v="1072" actId="47"/>
        <pc:sldMkLst>
          <pc:docMk/>
          <pc:sldMk cId="3235494687" sldId="455"/>
        </pc:sldMkLst>
      </pc:sldChg>
      <pc:sldChg chg="del">
        <pc:chgData name="david berketa" userId="1bbb38aef24f093f" providerId="LiveId" clId="{2B441551-AA68-4702-8841-7925E8E2BDF4}" dt="2021-05-14T01:18:24.508" v="1073" actId="47"/>
        <pc:sldMkLst>
          <pc:docMk/>
          <pc:sldMk cId="2055645812" sldId="456"/>
        </pc:sldMkLst>
      </pc:sldChg>
      <pc:sldChg chg="del">
        <pc:chgData name="david berketa" userId="1bbb38aef24f093f" providerId="LiveId" clId="{2B441551-AA68-4702-8841-7925E8E2BDF4}" dt="2021-05-14T01:18:27.733" v="1076" actId="47"/>
        <pc:sldMkLst>
          <pc:docMk/>
          <pc:sldMk cId="308332964" sldId="457"/>
        </pc:sldMkLst>
      </pc:sldChg>
      <pc:sldChg chg="modSp add mod">
        <pc:chgData name="david berketa" userId="1bbb38aef24f093f" providerId="LiveId" clId="{2B441551-AA68-4702-8841-7925E8E2BDF4}" dt="2021-05-14T01:10:10.187" v="870" actId="1035"/>
        <pc:sldMkLst>
          <pc:docMk/>
          <pc:sldMk cId="4200150548" sldId="458"/>
        </pc:sldMkLst>
        <pc:spChg chg="mod">
          <ac:chgData name="david berketa" userId="1bbb38aef24f093f" providerId="LiveId" clId="{2B441551-AA68-4702-8841-7925E8E2BDF4}" dt="2021-05-14T01:10:10.187" v="870" actId="1035"/>
          <ac:spMkLst>
            <pc:docMk/>
            <pc:sldMk cId="4200150548" sldId="458"/>
            <ac:spMk id="6" creationId="{511BF4D1-FA33-494B-956E-817F228359C7}"/>
          </ac:spMkLst>
        </pc:spChg>
      </pc:sldChg>
      <pc:sldChg chg="add">
        <pc:chgData name="david berketa" userId="1bbb38aef24f093f" providerId="LiveId" clId="{2B441551-AA68-4702-8841-7925E8E2BDF4}" dt="2021-05-14T01:10:15.458" v="871" actId="2890"/>
        <pc:sldMkLst>
          <pc:docMk/>
          <pc:sldMk cId="847813022" sldId="459"/>
        </pc:sldMkLst>
      </pc:sldChg>
      <pc:sldChg chg="modSp add mod ord">
        <pc:chgData name="david berketa" userId="1bbb38aef24f093f" providerId="LiveId" clId="{2B441551-AA68-4702-8841-7925E8E2BDF4}" dt="2021-05-14T01:27:04.596" v="1892" actId="20577"/>
        <pc:sldMkLst>
          <pc:docMk/>
          <pc:sldMk cId="2266847343" sldId="460"/>
        </pc:sldMkLst>
        <pc:spChg chg="mod">
          <ac:chgData name="david berketa" userId="1bbb38aef24f093f" providerId="LiveId" clId="{2B441551-AA68-4702-8841-7925E8E2BDF4}" dt="2021-05-14T01:18:55.137" v="1102" actId="20577"/>
          <ac:spMkLst>
            <pc:docMk/>
            <pc:sldMk cId="2266847343" sldId="460"/>
            <ac:spMk id="4" creationId="{EB367098-2D12-4B53-AD79-EC8117BFE763}"/>
          </ac:spMkLst>
        </pc:spChg>
        <pc:spChg chg="mod">
          <ac:chgData name="david berketa" userId="1bbb38aef24f093f" providerId="LiveId" clId="{2B441551-AA68-4702-8841-7925E8E2BDF4}" dt="2021-05-14T01:23:41.640" v="1478" actId="14100"/>
          <ac:spMkLst>
            <pc:docMk/>
            <pc:sldMk cId="2266847343" sldId="460"/>
            <ac:spMk id="5" creationId="{ED6D3AF5-5CBD-401D-AC08-2D25496A39B0}"/>
          </ac:spMkLst>
        </pc:spChg>
        <pc:spChg chg="mod">
          <ac:chgData name="david berketa" userId="1bbb38aef24f093f" providerId="LiveId" clId="{2B441551-AA68-4702-8841-7925E8E2BDF4}" dt="2021-05-14T01:27:04.596" v="1892" actId="20577"/>
          <ac:spMkLst>
            <pc:docMk/>
            <pc:sldMk cId="2266847343" sldId="460"/>
            <ac:spMk id="7" creationId="{EA9CA97E-6576-4DFA-A928-EEC4CE6EEFC0}"/>
          </ac:spMkLst>
        </pc:spChg>
      </pc:sldChg>
      <pc:sldMasterChg chg="delSp mod">
        <pc:chgData name="david berketa" userId="1bbb38aef24f093f" providerId="LiveId" clId="{2B441551-AA68-4702-8841-7925E8E2BDF4}" dt="2021-05-14T01:06:16.707" v="733" actId="478"/>
        <pc:sldMasterMkLst>
          <pc:docMk/>
          <pc:sldMasterMk cId="816925531" sldId="2147483740"/>
        </pc:sldMasterMkLst>
        <pc:spChg chg="del">
          <ac:chgData name="david berketa" userId="1bbb38aef24f093f" providerId="LiveId" clId="{2B441551-AA68-4702-8841-7925E8E2BDF4}" dt="2021-05-14T01:06:16.707" v="733" actId="478"/>
          <ac:spMkLst>
            <pc:docMk/>
            <pc:sldMasterMk cId="816925531" sldId="2147483740"/>
            <ac:spMk id="7" creationId="{00000000-0000-0000-0000-000000000000}"/>
          </ac:spMkLst>
        </pc:spChg>
      </pc:sldMasterChg>
      <pc:sldMasterChg chg="addSp delSp modSp mod">
        <pc:chgData name="david berketa" userId="1bbb38aef24f093f" providerId="LiveId" clId="{2B441551-AA68-4702-8841-7925E8E2BDF4}" dt="2021-05-14T01:28:10.358" v="1895"/>
        <pc:sldMasterMkLst>
          <pc:docMk/>
          <pc:sldMasterMk cId="912505238" sldId="2147483819"/>
        </pc:sldMasterMkLst>
        <pc:spChg chg="mod">
          <ac:chgData name="david berketa" userId="1bbb38aef24f093f" providerId="LiveId" clId="{2B441551-AA68-4702-8841-7925E8E2BDF4}" dt="2021-05-14T01:27:54.653" v="1893"/>
          <ac:spMkLst>
            <pc:docMk/>
            <pc:sldMasterMk cId="912505238" sldId="2147483819"/>
            <ac:spMk id="9" creationId="{3EF96F48-C2D1-46A0-B702-AD4EAC7535F5}"/>
          </ac:spMkLst>
        </pc:spChg>
        <pc:spChg chg="del">
          <ac:chgData name="david berketa" userId="1bbb38aef24f093f" providerId="LiveId" clId="{2B441551-AA68-4702-8841-7925E8E2BDF4}" dt="2021-05-14T01:28:09.243" v="1894" actId="478"/>
          <ac:spMkLst>
            <pc:docMk/>
            <pc:sldMasterMk cId="912505238" sldId="2147483819"/>
            <ac:spMk id="10" creationId="{E5CC020E-BC78-4134-89DC-26D8F4F28AEB}"/>
          </ac:spMkLst>
        </pc:spChg>
        <pc:spChg chg="add mod">
          <ac:chgData name="david berketa" userId="1bbb38aef24f093f" providerId="LiveId" clId="{2B441551-AA68-4702-8841-7925E8E2BDF4}" dt="2021-05-14T01:28:10.358" v="1895"/>
          <ac:spMkLst>
            <pc:docMk/>
            <pc:sldMasterMk cId="912505238" sldId="2147483819"/>
            <ac:spMk id="16" creationId="{A4995241-088C-4A59-BDA4-C24DE9702268}"/>
          </ac:spMkLst>
        </pc:spChg>
      </pc:sldMasterChg>
    </pc:docChg>
  </pc:docChgLst>
  <pc:docChgLst>
    <pc:chgData name="david berketa" userId="1bbb38aef24f093f" providerId="LiveId" clId="{0EBE4170-104F-430B-AF00-5AABFC0F5AD1}"/>
    <pc:docChg chg="custSel addSld modSld">
      <pc:chgData name="david berketa" userId="1bbb38aef24f093f" providerId="LiveId" clId="{0EBE4170-104F-430B-AF00-5AABFC0F5AD1}" dt="2021-05-14T04:27:50.627" v="134" actId="1036"/>
      <pc:docMkLst>
        <pc:docMk/>
      </pc:docMkLst>
      <pc:sldChg chg="addSp delSp modSp add mod">
        <pc:chgData name="david berketa" userId="1bbb38aef24f093f" providerId="LiveId" clId="{0EBE4170-104F-430B-AF00-5AABFC0F5AD1}" dt="2021-05-14T04:27:50.627" v="134" actId="1036"/>
        <pc:sldMkLst>
          <pc:docMk/>
          <pc:sldMk cId="67625822" sldId="461"/>
        </pc:sldMkLst>
        <pc:spChg chg="mod ord">
          <ac:chgData name="david berketa" userId="1bbb38aef24f093f" providerId="LiveId" clId="{0EBE4170-104F-430B-AF00-5AABFC0F5AD1}" dt="2021-05-14T04:27:42.387" v="90" actId="14100"/>
          <ac:spMkLst>
            <pc:docMk/>
            <pc:sldMk cId="67625822" sldId="461"/>
            <ac:spMk id="4" creationId="{EB367098-2D12-4B53-AD79-EC8117BFE763}"/>
          </ac:spMkLst>
        </pc:spChg>
        <pc:spChg chg="del">
          <ac:chgData name="david berketa" userId="1bbb38aef24f093f" providerId="LiveId" clId="{0EBE4170-104F-430B-AF00-5AABFC0F5AD1}" dt="2021-05-14T04:25:29.583" v="40" actId="478"/>
          <ac:spMkLst>
            <pc:docMk/>
            <pc:sldMk cId="67625822" sldId="461"/>
            <ac:spMk id="5" creationId="{ED6D3AF5-5CBD-401D-AC08-2D25496A39B0}"/>
          </ac:spMkLst>
        </pc:spChg>
        <pc:spChg chg="del">
          <ac:chgData name="david berketa" userId="1bbb38aef24f093f" providerId="LiveId" clId="{0EBE4170-104F-430B-AF00-5AABFC0F5AD1}" dt="2021-05-14T04:23:43.063" v="1" actId="478"/>
          <ac:spMkLst>
            <pc:docMk/>
            <pc:sldMk cId="67625822" sldId="461"/>
            <ac:spMk id="7" creationId="{EA9CA97E-6576-4DFA-A928-EEC4CE6EEFC0}"/>
          </ac:spMkLst>
        </pc:spChg>
        <pc:picChg chg="add del mod">
          <ac:chgData name="david berketa" userId="1bbb38aef24f093f" providerId="LiveId" clId="{0EBE4170-104F-430B-AF00-5AABFC0F5AD1}" dt="2021-05-14T04:26:34.455" v="72" actId="478"/>
          <ac:picMkLst>
            <pc:docMk/>
            <pc:sldMk cId="67625822" sldId="461"/>
            <ac:picMk id="3" creationId="{E2730B64-8FE3-415A-9838-C2911691E1F9}"/>
          </ac:picMkLst>
        </pc:picChg>
        <pc:picChg chg="add mod">
          <ac:chgData name="david berketa" userId="1bbb38aef24f093f" providerId="LiveId" clId="{0EBE4170-104F-430B-AF00-5AABFC0F5AD1}" dt="2021-05-14T04:27:10.900" v="83" actId="1038"/>
          <ac:picMkLst>
            <pc:docMk/>
            <pc:sldMk cId="67625822" sldId="461"/>
            <ac:picMk id="8" creationId="{3483A2B9-F526-4ED0-B6F7-EDA5047A708F}"/>
          </ac:picMkLst>
        </pc:picChg>
        <pc:picChg chg="add mod">
          <ac:chgData name="david berketa" userId="1bbb38aef24f093f" providerId="LiveId" clId="{0EBE4170-104F-430B-AF00-5AABFC0F5AD1}" dt="2021-05-14T04:27:50.627" v="134" actId="1036"/>
          <ac:picMkLst>
            <pc:docMk/>
            <pc:sldMk cId="67625822" sldId="461"/>
            <ac:picMk id="10" creationId="{F1E2D29B-7113-45B2-9AC8-8C72B9D4923A}"/>
          </ac:picMkLst>
        </pc:picChg>
      </pc:sldChg>
      <pc:sldChg chg="modSp add mod">
        <pc:chgData name="david berketa" userId="1bbb38aef24f093f" providerId="LiveId" clId="{0EBE4170-104F-430B-AF00-5AABFC0F5AD1}" dt="2021-05-14T04:25:24.719" v="39" actId="20577"/>
        <pc:sldMkLst>
          <pc:docMk/>
          <pc:sldMk cId="4071541916" sldId="462"/>
        </pc:sldMkLst>
        <pc:spChg chg="mod">
          <ac:chgData name="david berketa" userId="1bbb38aef24f093f" providerId="LiveId" clId="{0EBE4170-104F-430B-AF00-5AABFC0F5AD1}" dt="2021-05-14T04:25:24.719" v="39" actId="20577"/>
          <ac:spMkLst>
            <pc:docMk/>
            <pc:sldMk cId="4071541916" sldId="462"/>
            <ac:spMk id="4" creationId="{EB367098-2D12-4B53-AD79-EC8117BFE763}"/>
          </ac:spMkLst>
        </pc:spChg>
        <pc:spChg chg="mod">
          <ac:chgData name="david berketa" userId="1bbb38aef24f093f" providerId="LiveId" clId="{0EBE4170-104F-430B-AF00-5AABFC0F5AD1}" dt="2021-05-14T04:25:16.159" v="25" actId="114"/>
          <ac:spMkLst>
            <pc:docMk/>
            <pc:sldMk cId="4071541916" sldId="462"/>
            <ac:spMk id="5" creationId="{ED6D3AF5-5CBD-401D-AC08-2D25496A39B0}"/>
          </ac:spMkLst>
        </pc:spChg>
      </pc:sldChg>
      <pc:sldChg chg="delSp modSp add mod">
        <pc:chgData name="david berketa" userId="1bbb38aef24f093f" providerId="LiveId" clId="{0EBE4170-104F-430B-AF00-5AABFC0F5AD1}" dt="2021-05-14T04:26:31.296" v="71" actId="1076"/>
        <pc:sldMkLst>
          <pc:docMk/>
          <pc:sldMk cId="511182044" sldId="463"/>
        </pc:sldMkLst>
        <pc:spChg chg="del">
          <ac:chgData name="david berketa" userId="1bbb38aef24f093f" providerId="LiveId" clId="{0EBE4170-104F-430B-AF00-5AABFC0F5AD1}" dt="2021-05-14T04:26:28.391" v="70" actId="478"/>
          <ac:spMkLst>
            <pc:docMk/>
            <pc:sldMk cId="511182044" sldId="463"/>
            <ac:spMk id="4" creationId="{EB367098-2D12-4B53-AD79-EC8117BFE763}"/>
          </ac:spMkLst>
        </pc:spChg>
        <pc:picChg chg="mod">
          <ac:chgData name="david berketa" userId="1bbb38aef24f093f" providerId="LiveId" clId="{0EBE4170-104F-430B-AF00-5AABFC0F5AD1}" dt="2021-05-14T04:26:31.296" v="71" actId="1076"/>
          <ac:picMkLst>
            <pc:docMk/>
            <pc:sldMk cId="511182044" sldId="463"/>
            <ac:picMk id="3" creationId="{E2730B64-8FE3-415A-9838-C2911691E1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58FA-DB6C-7C46-8A53-404FEABDFDE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3868-CFAB-8849-9882-1BB49D8A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E379-ED5C-DD45-99D5-F4325B4D2E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8731-C7E4-6F48-BB60-3D6BFE7F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7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53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3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9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9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0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37" y="4794763"/>
            <a:ext cx="1137122" cy="180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04499" y="0"/>
            <a:ext cx="1439501" cy="1439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90252"/>
            <a:ext cx="394327" cy="7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262" y="669116"/>
            <a:ext cx="3818906" cy="38189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09746" y="0"/>
            <a:ext cx="1439502" cy="143950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EF96F48-C2D1-46A0-B702-AD4EAC7535F5}"/>
              </a:ext>
            </a:extLst>
          </p:cNvPr>
          <p:cNvSpPr txBox="1">
            <a:spLocks/>
          </p:cNvSpPr>
          <p:nvPr userDrawn="1"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b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Final Project Proposal</a:t>
            </a:r>
            <a:endParaRPr lang="en-US" b="0" i="0" baseline="0" dirty="0">
              <a:solidFill>
                <a:schemeClr val="bg1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885A-C085-47CF-9080-374B038D36DA}"/>
              </a:ext>
            </a:extLst>
          </p:cNvPr>
          <p:cNvSpPr txBox="1"/>
          <p:nvPr userDrawn="1"/>
        </p:nvSpPr>
        <p:spPr>
          <a:xfrm>
            <a:off x="1238477" y="2807365"/>
            <a:ext cx="26974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D10026-9E35-40EC-84E4-6A77F550F7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81" y="4796015"/>
            <a:ext cx="1139668" cy="1807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850848-71BA-42CC-9D05-40DD39689080}"/>
              </a:ext>
            </a:extLst>
          </p:cNvPr>
          <p:cNvSpPr txBox="1"/>
          <p:nvPr userDrawn="1"/>
        </p:nvSpPr>
        <p:spPr>
          <a:xfrm>
            <a:off x="7563365" y="4567537"/>
            <a:ext cx="16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54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</p:txBody>
      </p:sp>
    </p:spTree>
    <p:extLst>
      <p:ext uri="{BB962C8B-B14F-4D97-AF65-F5344CB8AC3E}">
        <p14:creationId xmlns:p14="http://schemas.microsoft.com/office/powerpoint/2010/main" val="10873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262" y="669116"/>
            <a:ext cx="3818906" cy="38189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09746" y="0"/>
            <a:ext cx="1439502" cy="143950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EF96F48-C2D1-46A0-B702-AD4EAC7535F5}"/>
              </a:ext>
            </a:extLst>
          </p:cNvPr>
          <p:cNvSpPr txBox="1">
            <a:spLocks/>
          </p:cNvSpPr>
          <p:nvPr userDrawn="1"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b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Final Project Proposal</a:t>
            </a:r>
            <a:endParaRPr lang="en-US" b="0" i="0" baseline="0" dirty="0">
              <a:solidFill>
                <a:schemeClr val="bg1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885A-C085-47CF-9080-374B038D36DA}"/>
              </a:ext>
            </a:extLst>
          </p:cNvPr>
          <p:cNvSpPr txBox="1"/>
          <p:nvPr userDrawn="1"/>
        </p:nvSpPr>
        <p:spPr>
          <a:xfrm>
            <a:off x="1278232" y="2807365"/>
            <a:ext cx="31049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Completed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778E3E-35ED-4189-AEB9-09F28FC8E3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81" y="4796015"/>
            <a:ext cx="1139668" cy="180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995241-088C-4A59-BDA4-C24DE9702268}"/>
              </a:ext>
            </a:extLst>
          </p:cNvPr>
          <p:cNvSpPr txBox="1"/>
          <p:nvPr userDrawn="1"/>
        </p:nvSpPr>
        <p:spPr>
          <a:xfrm>
            <a:off x="7563365" y="4567537"/>
            <a:ext cx="16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54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</p:txBody>
      </p:sp>
    </p:spTree>
    <p:extLst>
      <p:ext uri="{BB962C8B-B14F-4D97-AF65-F5344CB8AC3E}">
        <p14:creationId xmlns:p14="http://schemas.microsoft.com/office/powerpoint/2010/main" val="9125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1233D-41BC-4AC2-BB6B-BFDBE6A50B9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98659-B053-49EF-9595-3120F7F2D26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6262" y="669116"/>
            <a:ext cx="3818906" cy="3818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DE6D2-F914-4BC3-9860-73D211B00C0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09746" y="0"/>
            <a:ext cx="1439502" cy="14395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099D46-AB9C-475F-9D7A-E29F60E866F8}"/>
              </a:ext>
            </a:extLst>
          </p:cNvPr>
          <p:cNvSpPr txBox="1">
            <a:spLocks/>
          </p:cNvSpPr>
          <p:nvPr userDrawn="1"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b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Final Project Proposal</a:t>
            </a:r>
            <a:endParaRPr lang="en-US" b="0" i="0" baseline="0" dirty="0">
              <a:solidFill>
                <a:schemeClr val="bg1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C8A58-DE49-4A78-8808-81853DEC3778}"/>
              </a:ext>
            </a:extLst>
          </p:cNvPr>
          <p:cNvSpPr txBox="1"/>
          <p:nvPr userDrawn="1"/>
        </p:nvSpPr>
        <p:spPr>
          <a:xfrm>
            <a:off x="1238477" y="2807365"/>
            <a:ext cx="26974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683F96-E8F1-49DF-966F-A7406FE5E49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81" y="4796015"/>
            <a:ext cx="1139668" cy="1807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E3B3C-96EF-4ECC-8505-F8CA6F9310C8}"/>
              </a:ext>
            </a:extLst>
          </p:cNvPr>
          <p:cNvSpPr txBox="1"/>
          <p:nvPr userDrawn="1"/>
        </p:nvSpPr>
        <p:spPr>
          <a:xfrm>
            <a:off x="7619179" y="4567537"/>
            <a:ext cx="1651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54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</p:txBody>
      </p:sp>
    </p:spTree>
    <p:extLst>
      <p:ext uri="{BB962C8B-B14F-4D97-AF65-F5344CB8AC3E}">
        <p14:creationId xmlns:p14="http://schemas.microsoft.com/office/powerpoint/2010/main" val="261175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6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B367098-2D12-4B53-AD79-EC8117BFE763}"/>
              </a:ext>
            </a:extLst>
          </p:cNvPr>
          <p:cNvSpPr txBox="1">
            <a:spLocks/>
          </p:cNvSpPr>
          <p:nvPr/>
        </p:nvSpPr>
        <p:spPr>
          <a:xfrm>
            <a:off x="133232" y="-7082"/>
            <a:ext cx="799599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App wireframes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3AF5-5CBD-401D-AC08-2D25496A39B0}"/>
              </a:ext>
            </a:extLst>
          </p:cNvPr>
          <p:cNvSpPr txBox="1"/>
          <p:nvPr/>
        </p:nvSpPr>
        <p:spPr>
          <a:xfrm>
            <a:off x="133231" y="822418"/>
            <a:ext cx="6707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Create wireframe diagrams which demonstrate how the app in your Final Project will look and how it will work.</a:t>
            </a:r>
          </a:p>
        </p:txBody>
      </p:sp>
    </p:spTree>
    <p:extLst>
      <p:ext uri="{BB962C8B-B14F-4D97-AF65-F5344CB8AC3E}">
        <p14:creationId xmlns:p14="http://schemas.microsoft.com/office/powerpoint/2010/main" val="407154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1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B367098-2D12-4B53-AD79-EC8117BFE763}"/>
              </a:ext>
            </a:extLst>
          </p:cNvPr>
          <p:cNvSpPr txBox="1">
            <a:spLocks/>
          </p:cNvSpPr>
          <p:nvPr/>
        </p:nvSpPr>
        <p:spPr>
          <a:xfrm>
            <a:off x="133232" y="-7082"/>
            <a:ext cx="799599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Define the problem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3AF5-5CBD-401D-AC08-2D25496A39B0}"/>
              </a:ext>
            </a:extLst>
          </p:cNvPr>
          <p:cNvSpPr txBox="1"/>
          <p:nvPr/>
        </p:nvSpPr>
        <p:spPr>
          <a:xfrm>
            <a:off x="133232" y="822418"/>
            <a:ext cx="6001754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600" dirty="0">
                <a:latin typeface="Helvetica Neue" charset="0"/>
                <a:ea typeface="Helvetica Neue" charset="0"/>
                <a:cs typeface="Helvetica Neue" charset="0"/>
              </a:rPr>
              <a:t>What is the problem that your app is solving?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CA97E-6576-4DFA-A928-EEC4CE6EEFC0}"/>
              </a:ext>
            </a:extLst>
          </p:cNvPr>
          <p:cNvSpPr txBox="1"/>
          <p:nvPr/>
        </p:nvSpPr>
        <p:spPr>
          <a:xfrm>
            <a:off x="781248" y="2835546"/>
            <a:ext cx="6742490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Tips</a:t>
            </a:r>
          </a:p>
          <a:p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The problem can be trivial, such as relieving boredom through a game, or something more significant like helping people to control their finances.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It should be one succinct sentence. This will then feed into your app’s vision statement. 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Your problem statement should have a clear, narrow purpose. For example, “to help toast connoisseurs find high quality toast near them”.</a:t>
            </a:r>
            <a:endParaRPr lang="en-US" sz="12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 panose="020B0604020202020204"/>
            </a:endParaRPr>
          </a:p>
          <a:p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5637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F4AF9A8-07F5-4B07-BA2E-F49EE77A413B}"/>
              </a:ext>
            </a:extLst>
          </p:cNvPr>
          <p:cNvSpPr txBox="1">
            <a:spLocks/>
          </p:cNvSpPr>
          <p:nvPr/>
        </p:nvSpPr>
        <p:spPr>
          <a:xfrm>
            <a:off x="133232" y="-7082"/>
            <a:ext cx="799599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App Vision example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C3CA9F-3924-4C84-9DE5-9647E3C1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70" y="810153"/>
            <a:ext cx="5720671" cy="43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F4AF9A8-07F5-4B07-BA2E-F49EE77A413B}"/>
              </a:ext>
            </a:extLst>
          </p:cNvPr>
          <p:cNvSpPr txBox="1">
            <a:spLocks/>
          </p:cNvSpPr>
          <p:nvPr/>
        </p:nvSpPr>
        <p:spPr>
          <a:xfrm>
            <a:off x="133232" y="-7082"/>
            <a:ext cx="799599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App Vision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A63CF-245C-4B21-ADDC-4AFCFBE1AC24}"/>
              </a:ext>
            </a:extLst>
          </p:cNvPr>
          <p:cNvSpPr txBox="1"/>
          <p:nvPr/>
        </p:nvSpPr>
        <p:spPr>
          <a:xfrm>
            <a:off x="1158802" y="1145377"/>
            <a:ext cx="733901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</a:rPr>
              <a:t>FOR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                    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[target customer]</a:t>
            </a:r>
          </a:p>
          <a:p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WHO  </a:t>
            </a:r>
            <a:r>
              <a:rPr lang="en-US" sz="1600" dirty="0">
                <a:latin typeface="Arial" panose="020B0604020202020204" pitchFamily="34" charset="0"/>
              </a:rPr>
              <a:t>       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[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statement of need or opportunity]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THE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                    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[your app name]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IS A </a:t>
            </a:r>
            <a:r>
              <a:rPr lang="en-US" sz="1600" dirty="0">
                <a:latin typeface="Arial" panose="020B0604020202020204" pitchFamily="34" charset="0"/>
              </a:rPr>
              <a:t>                      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[what does your app do?]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THAT</a:t>
            </a:r>
            <a:r>
              <a:rPr lang="en-US" sz="1600" dirty="0">
                <a:latin typeface="Arial" panose="020B0604020202020204" pitchFamily="34" charset="0"/>
              </a:rPr>
              <a:t>                    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[what is your app’s unique selling point?]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UNLIKE                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[how does your app differ from the competition]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OUR PRODUCT</a:t>
            </a:r>
            <a:r>
              <a:rPr lang="en-US" sz="1600" dirty="0">
                <a:latin typeface="Arial" panose="020B0604020202020204" pitchFamily="34" charset="0"/>
              </a:rPr>
              <a:t>   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[what is the philosophy behind your app’s existence?]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9F57A8-50FC-483F-A34D-0A710214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8" y="648590"/>
            <a:ext cx="8004222" cy="428207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11BF4D1-FA33-494B-956E-817F228359C7}"/>
              </a:ext>
            </a:extLst>
          </p:cNvPr>
          <p:cNvSpPr txBox="1">
            <a:spLocks/>
          </p:cNvSpPr>
          <p:nvPr/>
        </p:nvSpPr>
        <p:spPr>
          <a:xfrm>
            <a:off x="204113" y="-134672"/>
            <a:ext cx="2418582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Persona example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FC250-940E-49B9-9BE4-CC8DB1FA047D}"/>
              </a:ext>
            </a:extLst>
          </p:cNvPr>
          <p:cNvSpPr/>
          <p:nvPr/>
        </p:nvSpPr>
        <p:spPr>
          <a:xfrm>
            <a:off x="7563293" y="4628707"/>
            <a:ext cx="1431851" cy="4394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3DD5E2-C4D3-4B9A-A7C8-CF26AF1AF006}"/>
              </a:ext>
            </a:extLst>
          </p:cNvPr>
          <p:cNvSpPr/>
          <p:nvPr/>
        </p:nvSpPr>
        <p:spPr>
          <a:xfrm>
            <a:off x="7563293" y="4309730"/>
            <a:ext cx="1509823" cy="833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48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511BF4D1-FA33-494B-956E-817F228359C7}"/>
              </a:ext>
            </a:extLst>
          </p:cNvPr>
          <p:cNvSpPr txBox="1">
            <a:spLocks/>
          </p:cNvSpPr>
          <p:nvPr/>
        </p:nvSpPr>
        <p:spPr>
          <a:xfrm>
            <a:off x="204113" y="-56698"/>
            <a:ext cx="2418582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Persona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A411A-FA50-464B-8EF8-E7126FB377AB}"/>
              </a:ext>
            </a:extLst>
          </p:cNvPr>
          <p:cNvSpPr txBox="1"/>
          <p:nvPr/>
        </p:nvSpPr>
        <p:spPr>
          <a:xfrm>
            <a:off x="267905" y="2498988"/>
            <a:ext cx="12617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Biography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78845-AE1D-4BBE-8ACA-6AAAC23935FA}"/>
              </a:ext>
            </a:extLst>
          </p:cNvPr>
          <p:cNvSpPr/>
          <p:nvPr/>
        </p:nvSpPr>
        <p:spPr>
          <a:xfrm>
            <a:off x="333150" y="893135"/>
            <a:ext cx="1261730" cy="14247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2599-8417-47A7-A6ED-D814C7073A79}"/>
              </a:ext>
            </a:extLst>
          </p:cNvPr>
          <p:cNvSpPr txBox="1"/>
          <p:nvPr/>
        </p:nvSpPr>
        <p:spPr>
          <a:xfrm>
            <a:off x="274993" y="2832888"/>
            <a:ext cx="97964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Name: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Age: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Location: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687BB-E96A-4EBC-A2AF-E4C31F8D3294}"/>
              </a:ext>
            </a:extLst>
          </p:cNvPr>
          <p:cNvSpPr txBox="1"/>
          <p:nvPr/>
        </p:nvSpPr>
        <p:spPr>
          <a:xfrm>
            <a:off x="412489" y="1182740"/>
            <a:ext cx="109588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B0604020202020204"/>
              </a:rPr>
              <a:t>Add photo here of person who represents your persona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A8-E699-4A06-A6F3-2A146099A5E9}"/>
              </a:ext>
            </a:extLst>
          </p:cNvPr>
          <p:cNvSpPr txBox="1"/>
          <p:nvPr/>
        </p:nvSpPr>
        <p:spPr>
          <a:xfrm>
            <a:off x="2617700" y="765881"/>
            <a:ext cx="12617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0AFAC-35F0-44CF-8594-3D9D7032D8E3}"/>
              </a:ext>
            </a:extLst>
          </p:cNvPr>
          <p:cNvSpPr txBox="1"/>
          <p:nvPr/>
        </p:nvSpPr>
        <p:spPr>
          <a:xfrm>
            <a:off x="2617700" y="1078562"/>
            <a:ext cx="145102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Past experience: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Values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: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Motivation: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44B1D-6E90-4075-9257-2F91C81BE7E0}"/>
              </a:ext>
            </a:extLst>
          </p:cNvPr>
          <p:cNvSpPr txBox="1"/>
          <p:nvPr/>
        </p:nvSpPr>
        <p:spPr>
          <a:xfrm>
            <a:off x="2617700" y="2910115"/>
            <a:ext cx="12617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Demographics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23917-167E-4C81-B1A7-381CC1657B0F}"/>
              </a:ext>
            </a:extLst>
          </p:cNvPr>
          <p:cNvSpPr txBox="1"/>
          <p:nvPr/>
        </p:nvSpPr>
        <p:spPr>
          <a:xfrm>
            <a:off x="2614159" y="3976912"/>
            <a:ext cx="17451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Goals and aspirations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F3BD3-8DA4-4403-AC2D-C911E8731AC5}"/>
              </a:ext>
            </a:extLst>
          </p:cNvPr>
          <p:cNvSpPr txBox="1"/>
          <p:nvPr/>
        </p:nvSpPr>
        <p:spPr>
          <a:xfrm>
            <a:off x="5562280" y="765880"/>
            <a:ext cx="21853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Likelihood of engagement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0A3C8-F71C-4D6F-A2D3-A25EC57008E2}"/>
              </a:ext>
            </a:extLst>
          </p:cNvPr>
          <p:cNvSpPr txBox="1"/>
          <p:nvPr/>
        </p:nvSpPr>
        <p:spPr>
          <a:xfrm>
            <a:off x="5562279" y="2910114"/>
            <a:ext cx="21853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Engagement obstacles</a:t>
            </a:r>
          </a:p>
        </p:txBody>
      </p:sp>
    </p:spTree>
    <p:extLst>
      <p:ext uri="{BB962C8B-B14F-4D97-AF65-F5344CB8AC3E}">
        <p14:creationId xmlns:p14="http://schemas.microsoft.com/office/powerpoint/2010/main" val="420015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B367098-2D12-4B53-AD79-EC8117BFE763}"/>
              </a:ext>
            </a:extLst>
          </p:cNvPr>
          <p:cNvSpPr txBox="1">
            <a:spLocks/>
          </p:cNvSpPr>
          <p:nvPr/>
        </p:nvSpPr>
        <p:spPr>
          <a:xfrm>
            <a:off x="133232" y="-7082"/>
            <a:ext cx="799599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Create a feature set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3AF5-5CBD-401D-AC08-2D25496A39B0}"/>
              </a:ext>
            </a:extLst>
          </p:cNvPr>
          <p:cNvSpPr txBox="1"/>
          <p:nvPr/>
        </p:nvSpPr>
        <p:spPr>
          <a:xfrm>
            <a:off x="133231" y="822418"/>
            <a:ext cx="666451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What are the essential features you’re going to build into your app?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CA97E-6576-4DFA-A928-EEC4CE6EEFC0}"/>
              </a:ext>
            </a:extLst>
          </p:cNvPr>
          <p:cNvSpPr txBox="1"/>
          <p:nvPr/>
        </p:nvSpPr>
        <p:spPr>
          <a:xfrm>
            <a:off x="781247" y="2835546"/>
            <a:ext cx="6930901" cy="21236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Tips</a:t>
            </a:r>
          </a:p>
          <a:p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Start by getting the ideas flowing. List every feature you can think of – you can trim the list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Make sure the feature of your app are relevant to your problem definition, vision and persona.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Example: For an app which helps users find more tasty toast nearby, the features might be: - find toast nearby, find top toast, post toast, rate toast, review and discuss toast, and get alerts about toast.  Once the list is trimmed to a minimum viable product, the features may end up being: - find toast nearby, find top toast, and rate toast. </a:t>
            </a:r>
            <a:endParaRPr lang="en-US" sz="12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 panose="020B0604020202020204"/>
            </a:endParaRPr>
          </a:p>
          <a:p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684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483A2B9-F526-4ED0-B6F7-EDA5047A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645" y="0"/>
            <a:ext cx="3591795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B367098-2D12-4B53-AD79-EC8117BFE763}"/>
              </a:ext>
            </a:extLst>
          </p:cNvPr>
          <p:cNvSpPr txBox="1">
            <a:spLocks/>
          </p:cNvSpPr>
          <p:nvPr/>
        </p:nvSpPr>
        <p:spPr>
          <a:xfrm>
            <a:off x="133233" y="-7082"/>
            <a:ext cx="4920396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Wireframe examples (covered in Milestone 5)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1E2D29B-7113-45B2-9AC8-8C72B9D4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1" y="1345093"/>
            <a:ext cx="4920395" cy="31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730B64-8FE3-415A-9838-C2911691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68" y="0"/>
            <a:ext cx="5765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2044"/>
      </p:ext>
    </p:extLst>
  </p:cSld>
  <p:clrMapOvr>
    <a:masterClrMapping/>
  </p:clrMapOvr>
</p:sld>
</file>

<file path=ppt/theme/theme1.xml><?xml version="1.0" encoding="utf-8"?>
<a:theme xmlns:a="http://schemas.openxmlformats.org/drawingml/2006/main" name="4_RMIT_2017_Templates_Master_Core_IT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AFE59EC675E047B7A513770FBB8076" ma:contentTypeVersion="10" ma:contentTypeDescription="Create a new document." ma:contentTypeScope="" ma:versionID="7939184f1d2124b7e200dc70ca5494f6">
  <xsd:schema xmlns:xsd="http://www.w3.org/2001/XMLSchema" xmlns:xs="http://www.w3.org/2001/XMLSchema" xmlns:p="http://schemas.microsoft.com/office/2006/metadata/properties" xmlns:ns2="88d255a3-1ef2-4a4a-909a-559c9b7e69ff" xmlns:ns3="6c28126a-bb93-4f28-9377-ba9c159715a6" targetNamespace="http://schemas.microsoft.com/office/2006/metadata/properties" ma:root="true" ma:fieldsID="c6dfc6143b27a90a848c778122ad7308" ns2:_="" ns3:_="">
    <xsd:import namespace="88d255a3-1ef2-4a4a-909a-559c9b7e69ff"/>
    <xsd:import namespace="6c28126a-bb93-4f28-9377-ba9c159715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255a3-1ef2-4a4a-909a-559c9b7e69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8126a-bb93-4f28-9377-ba9c15971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d255a3-1ef2-4a4a-909a-559c9b7e69ff">
      <UserInfo>
        <DisplayName>Elloise Mae Foster</DisplayName>
        <AccountId>33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1DF7134-7EE7-4BDB-B12B-26E1C2CD8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d255a3-1ef2-4a4a-909a-559c9b7e69ff"/>
    <ds:schemaRef ds:uri="6c28126a-bb93-4f28-9377-ba9c15971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BDCCD-5AEE-4D23-9055-B938737554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73779-3DAF-4F03-8A12-E0523E5380E8}">
  <ds:schemaRefs>
    <ds:schemaRef ds:uri="http://schemas.microsoft.com/office/2006/metadata/properties"/>
    <ds:schemaRef ds:uri="http://schemas.microsoft.com/office/infopath/2007/PartnerControls"/>
    <ds:schemaRef ds:uri="88d255a3-1ef2-4a4a-909a-559c9b7e69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357</Words>
  <Application>Microsoft Office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Museo 500</vt:lpstr>
      <vt:lpstr>4_RMIT_2017_Templates_Master_Core_ITS</vt:lpstr>
      <vt:lpstr>15_Custom Design</vt:lpstr>
      <vt:lpstr>28_Custom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berketa</cp:lastModifiedBy>
  <cp:revision>85</cp:revision>
  <dcterms:modified xsi:type="dcterms:W3CDTF">2021-05-14T04:27:52Z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0x01010078AFE59EC675E047B7A513770FBB8076</vt:lpwstr>
  </property>
</Properties>
</file>