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sD8EBOv1S/t6Z/lnRxn4SEeMY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13175" y="1786055"/>
            <a:ext cx="9144000" cy="32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1F232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PROJECT | Natural Language Processing Challenge</a:t>
            </a:r>
            <a:endParaRPr b="1" sz="3600">
              <a:solidFill>
                <a:srgbClr val="1F2328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8188525" y="5396900"/>
            <a:ext cx="37683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Group 2</a:t>
            </a:r>
            <a:endParaRPr b="1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Alvaro Lacave</a:t>
            </a:r>
            <a:br>
              <a:rPr lang="en-US"/>
            </a:br>
            <a:r>
              <a:rPr lang="en-US"/>
              <a:t>Ricardo Frías</a:t>
            </a:r>
            <a:endParaRPr/>
          </a:p>
        </p:txBody>
      </p:sp>
      <p:pic>
        <p:nvPicPr>
          <p:cNvPr id="86" name="Google Shape;86;p1" title="logo iron h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68963" y="305677"/>
            <a:ext cx="2007425" cy="2174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SVM </a:t>
            </a:r>
            <a:r>
              <a:rPr lang="en-US" sz="3000"/>
              <a:t>(no preprocessing)</a:t>
            </a:r>
            <a:endParaRPr sz="3000"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838200" y="1825625"/>
            <a:ext cx="52578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R2: 0.79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Accuracy: 0.95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SVM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064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Other models / embedding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675" y="3619524"/>
            <a:ext cx="5409125" cy="2961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0875" y="1431750"/>
            <a:ext cx="4096730" cy="19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44675" y="3619525"/>
            <a:ext cx="5409125" cy="296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 (preprocessing)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438" y="1690708"/>
            <a:ext cx="9279125" cy="46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 (embedding)</a:t>
            </a:r>
            <a:endParaRPr/>
          </a:p>
        </p:txBody>
      </p:sp>
      <p:pic>
        <p:nvPicPr>
          <p:cNvPr id="107" name="Google Shape;107;p4" title="Captura de pantalla (7).PNG"/>
          <p:cNvPicPr preferRelativeResize="0"/>
          <p:nvPr/>
        </p:nvPicPr>
        <p:blipFill rotWithShape="1">
          <a:blip r:embed="rId3">
            <a:alphaModFix/>
          </a:blip>
          <a:srcRect b="0" l="0" r="84147" t="0"/>
          <a:stretch/>
        </p:blipFill>
        <p:spPr>
          <a:xfrm>
            <a:off x="128875" y="2430150"/>
            <a:ext cx="1517624" cy="26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4" title="Captura de pantalla (7.1).PNG"/>
          <p:cNvPicPr preferRelativeResize="0"/>
          <p:nvPr/>
        </p:nvPicPr>
        <p:blipFill rotWithShape="1">
          <a:blip r:embed="rId4">
            <a:alphaModFix/>
          </a:blip>
          <a:srcRect b="0" l="0" r="62413" t="0"/>
          <a:stretch/>
        </p:blipFill>
        <p:spPr>
          <a:xfrm>
            <a:off x="1646500" y="2430150"/>
            <a:ext cx="2763250" cy="268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4" title="Captura de pantalla (7.1).PNG"/>
          <p:cNvPicPr preferRelativeResize="0"/>
          <p:nvPr/>
        </p:nvPicPr>
        <p:blipFill rotWithShape="1">
          <a:blip r:embed="rId4">
            <a:alphaModFix/>
          </a:blip>
          <a:srcRect b="0" l="52972" r="14699" t="0"/>
          <a:stretch/>
        </p:blipFill>
        <p:spPr>
          <a:xfrm>
            <a:off x="4409749" y="2430150"/>
            <a:ext cx="2376675" cy="268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p4"/>
          <p:cNvCxnSpPr/>
          <p:nvPr/>
        </p:nvCxnSpPr>
        <p:spPr>
          <a:xfrm>
            <a:off x="6786425" y="2475900"/>
            <a:ext cx="19200" cy="260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1" name="Google Shape;11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2725" y="2398788"/>
            <a:ext cx="4581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Methods (models)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SVM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Logistic Regresion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Random Forest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Naive Bayes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9400" y="2057400"/>
            <a:ext cx="54864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9400" y="2057400"/>
            <a:ext cx="5486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Testing vs Validation accuracy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Small Gap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Well-Generalized Models</a:t>
            </a:r>
            <a:endParaRPr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Random forest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overfitting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lack generalization</a:t>
            </a:r>
            <a:endParaRPr/>
          </a:p>
          <a:p>
            <a:pPr indent="-292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SVM and Logistic regression</a:t>
            </a:r>
            <a:endParaRPr/>
          </a:p>
          <a:p>
            <a:pPr indent="-2667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consistent</a:t>
            </a:r>
            <a:r>
              <a:rPr lang="en-US"/>
              <a:t> performance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4850" y="1825625"/>
            <a:ext cx="5598959" cy="33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4850" y="1825625"/>
            <a:ext cx="5598950" cy="3359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Takeaways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Recap / conclusions:   </a:t>
            </a:r>
            <a:r>
              <a:rPr lang="en-US" sz="1800"/>
              <a:t>Preprocessing in this case was  a counterproductive strategy. 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                    Embeddings didn´t improve either.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                    Not always the most advanced models are the best for every task.</a:t>
            </a:r>
            <a:br>
              <a:rPr lang="en-US" sz="1800"/>
            </a:b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Challenges:                   </a:t>
            </a:r>
            <a:r>
              <a:rPr lang="en-US" sz="1800"/>
              <a:t>Have good capacity to choose the right path between many models and </a:t>
            </a:r>
            <a:br>
              <a:rPr lang="en-US" sz="1800"/>
            </a:br>
            <a:r>
              <a:rPr lang="en-US" sz="1800"/>
              <a:t>                                                              preprocessing options.</a:t>
            </a:r>
            <a:endParaRPr sz="1800"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                                                          Many different models and results.</a:t>
            </a:r>
            <a:br>
              <a:rPr lang="en-US" sz="1800"/>
            </a:br>
            <a:r>
              <a:rPr lang="en-US" sz="1800"/>
              <a:t>                                                  </a:t>
            </a:r>
            <a:endParaRPr sz="1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 learnings:               </a:t>
            </a:r>
            <a:r>
              <a:rPr lang="en-US" sz="1800"/>
              <a:t>Have good organization between models and results. This way is much</a:t>
            </a:r>
            <a:br>
              <a:rPr lang="en-US" sz="1800"/>
            </a:br>
            <a:r>
              <a:rPr lang="en-US" sz="1800"/>
              <a:t>                                                              e</a:t>
            </a:r>
            <a:r>
              <a:rPr lang="en-US" sz="1800"/>
              <a:t>asier to see what works better. </a:t>
            </a:r>
            <a:br>
              <a:rPr lang="en-US" sz="1800"/>
            </a:br>
            <a:r>
              <a:rPr lang="en-US" sz="1800"/>
              <a:t>                                                              Sometimes simpler solutions work better than sophisticated approaches.</a:t>
            </a:r>
            <a:br>
              <a:rPr lang="en-US"/>
            </a:br>
            <a:r>
              <a:rPr lang="en-US"/>
              <a:t>  </a:t>
            </a:r>
            <a:r>
              <a:rPr lang="en-US" sz="1800"/>
              <a:t>                                                           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2024-10-03T09:08:22Z</dcterms:created>
  <dc:creator>Carlos Fenollosa</dc:creator>
</cp:coreProperties>
</file>