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2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5eeb0f3fd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5eeb0f3fd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5eeb0f3fd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5eeb0f3fd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5eeb0f3fd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5eeb0f3fd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5eeb0f3f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5eeb0f3f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5eeb0f3f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5eeb0f3f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5eeb0f3f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5eeb0f3f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5eeb0f3fd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5eeb0f3fd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5eeb0f3f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5eeb0f3fd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5eeb0f3fd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5eeb0f3fd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5eeb0f3fd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5eeb0f3fd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5eeb0f3fd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5eeb0f3fd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atafiniti/consumer-reviews-of-amazon-products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06750" y="188775"/>
            <a:ext cx="6987600" cy="16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Robo Review</a:t>
            </a:r>
            <a:br>
              <a:rPr lang="es"/>
            </a:br>
            <a:r>
              <a:rPr lang="es"/>
              <a:t>Project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725" y="261300"/>
            <a:ext cx="4620900" cy="46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252250" y="2242650"/>
            <a:ext cx="3819300" cy="8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by Alvaro Lacave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29450" y="873900"/>
            <a:ext cx="7688700" cy="3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### Worst Product:</a:t>
            </a:r>
            <a:endParaRPr sz="14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- Amazon - Kindle Voyage - 4GB - Wi-Fi + 3G - Black,,,</a:t>
            </a:r>
            <a:endParaRPr sz="14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Fire HD 8 Tablet with Alexa, 8 HD Display, 16 GB, Tangerine - with Special Offers",</a:t>
            </a:r>
            <a:endParaRPr sz="14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Summary: To many ads. Its ok for the price if willing to deal with the ads and cant download certain apps.</a:t>
            </a:r>
            <a:endParaRPr sz="14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Main Issues: To many ads, Its ok for the price if willing to deal with the ads and cant download certain apps</a:t>
            </a:r>
            <a:endParaRPr sz="14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Conclusion: Not worth the price.</a:t>
            </a:r>
            <a:endParaRPr sz="14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276650" y="638125"/>
            <a:ext cx="8704500" cy="4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### The Top 3 Ebook Readers and Tablets: Article</a:t>
            </a:r>
            <a:endParaRPr sz="14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Amazon Kindle Paperwhite is a great choice for an ebook reader. It has a 6-inch touchscreen display, 4 GB of storage, and Wi-Fi connectivity. It also has a backlight, making it easy to read in low-light conditions. The main complaints about the Kindle Paperwhite are that it doesn't have a front-facing camera and that it's not as durable as other ebook readers.</a:t>
            </a:r>
            <a:endParaRPr sz="14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Fire Tablet is a great choice for a tablet. It has a 7-inch display, front and rear-facing cameras, and Wi-Fi connectivity. It also has a nice interface and is fairly snappy. The main complaints about the Fire Tablet are that it's not as durable as other tablets and that it has frequent disconnections.</a:t>
            </a:r>
            <a:endParaRPr sz="14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Echo is a great choice for a tablet. It has a 7-inch display, front and rear-facing cameras, and Wi-Fi connectivity. It also has a nice interface and is fairly snappy. The main complaints about the Echo are that it's not as durable as other tablets and that it has frequent disconnections.</a:t>
            </a:r>
            <a:endParaRPr sz="14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### The Worst-Rated Product</a:t>
            </a:r>
            <a:endParaRPr sz="14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Amazon Kindle Voyage is the worst-rated product in this category. It has a 6-inch touchscreen display, 4 GB of storage, and Wi-Fi connectivity. </a:t>
            </a:r>
            <a:endParaRPr sz="14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Takeway.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Big challenge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structure 3 different tasks for one main goal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 it is essential to prepare Data good enough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622750"/>
            <a:ext cx="7688700" cy="8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have we done?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571500" y="1509550"/>
            <a:ext cx="7674000" cy="3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s" sz="1800">
                <a:solidFill>
                  <a:schemeClr val="dk2"/>
                </a:solidFill>
              </a:rPr>
              <a:t>Review Classification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s" sz="1800">
                <a:solidFill>
                  <a:schemeClr val="dk2"/>
                </a:solidFill>
              </a:rPr>
              <a:t>Product Category Clustering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s" sz="1800">
                <a:solidFill>
                  <a:schemeClr val="dk2"/>
                </a:solidFill>
              </a:rPr>
              <a:t>Review Summarization Using Generative AI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We combine 3 different models for this task Using thousands of Amazon reviews.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214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 0: Data Preprocessing 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Consumer Reviews of Amazon Products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It was a really imbalanced Dataset</a:t>
            </a:r>
            <a:br>
              <a:rPr lang="es" sz="1400">
                <a:latin typeface="Arial"/>
                <a:ea typeface="Arial"/>
                <a:cs typeface="Arial"/>
                <a:sym typeface="Arial"/>
              </a:rPr>
            </a:br>
            <a:r>
              <a:rPr lang="es" sz="1400">
                <a:latin typeface="Arial"/>
                <a:ea typeface="Arial"/>
                <a:cs typeface="Arial"/>
                <a:sym typeface="Arial"/>
              </a:rPr>
              <a:t>Many 5 ratings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222" y="1570572"/>
            <a:ext cx="4243000" cy="32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 1 - Review Classification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248350" y="2088325"/>
            <a:ext cx="8113200" cy="27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u="sng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DistilBERT-base-uncased</a:t>
            </a:r>
            <a:endParaRPr sz="14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Map sentiment based on rating: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1-2 stars → Negative</a:t>
            </a:r>
            <a:endParaRPr sz="14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3 stars → Neutral</a:t>
            </a:r>
            <a:endParaRPr sz="14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4-5 stars → Positive</a:t>
            </a:r>
            <a:endParaRPr sz="14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b="1" u="sng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725" y="1788925"/>
            <a:ext cx="5169199" cy="32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 2 - Product Category Clustering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6378300" y="1394100"/>
            <a:ext cx="2661900" cy="3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2"/>
                </a:solidFill>
                <a:highlight>
                  <a:schemeClr val="lt1"/>
                </a:highlight>
              </a:rPr>
              <a:t>-  </a:t>
            </a:r>
            <a:r>
              <a:rPr lang="es" sz="1050" u="sng">
                <a:solidFill>
                  <a:schemeClr val="dk2"/>
                </a:solidFill>
                <a:highlight>
                  <a:schemeClr val="lt1"/>
                </a:highlight>
              </a:rPr>
              <a:t>Objective:</a:t>
            </a:r>
            <a:r>
              <a:rPr lang="es" sz="1050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endParaRPr sz="105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2"/>
                </a:solidFill>
                <a:highlight>
                  <a:schemeClr val="lt1"/>
                </a:highlight>
              </a:rPr>
              <a:t>Simplify the dataset by clustering product categories into 4-6 meta-categories.</a:t>
            </a:r>
            <a:endParaRPr sz="105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2"/>
                </a:solidFill>
              </a:rPr>
              <a:t>Total Unique Categories: 97</a:t>
            </a:r>
            <a:endParaRPr sz="105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b="1">
                <a:solidFill>
                  <a:schemeClr val="dk2"/>
                </a:solidFill>
                <a:highlight>
                  <a:schemeClr val="lt1"/>
                </a:highlight>
              </a:rPr>
              <a:t>BERT-Based Sentence Embeddings</a:t>
            </a:r>
            <a:r>
              <a:rPr lang="es" sz="1050">
                <a:solidFill>
                  <a:schemeClr val="dk2"/>
                </a:solidFill>
                <a:highlight>
                  <a:schemeClr val="lt1"/>
                </a:highlight>
              </a:rPr>
              <a:t> (sentence-transformers/all-MiniLM-L6-v2) that apply K-Means for grouping.</a:t>
            </a:r>
            <a:endParaRPr sz="105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2"/>
                </a:solidFill>
                <a:highlight>
                  <a:schemeClr val="lt1"/>
                </a:highlight>
              </a:rPr>
              <a:t>Optimal number of clusters using Elbow Method was 5.</a:t>
            </a:r>
            <a:endParaRPr sz="105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2"/>
                </a:solidFill>
                <a:highlight>
                  <a:schemeClr val="lt1"/>
                </a:highlight>
              </a:rPr>
              <a:t>I had to do some manual reassignments</a:t>
            </a:r>
            <a:endParaRPr sz="105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6" name="Picture 2" descr="Imagen de salida">
            <a:extLst>
              <a:ext uri="{FF2B5EF4-FFF2-40B4-BE49-F238E27FC236}">
                <a16:creationId xmlns:a16="http://schemas.microsoft.com/office/drawing/2014/main" id="{6383789B-F112-A062-B2DF-810BA0540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0" y="1914040"/>
            <a:ext cx="6161961" cy="302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 3- Review summarization using Generative AI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s" sz="1400"/>
              <a:t>Data Preparation : Merge both datasets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s" sz="1400"/>
              <a:t>IDentify top and worst products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l="3210" t="-4252" r="-3210" b="39719"/>
          <a:stretch/>
        </p:blipFill>
        <p:spPr>
          <a:xfrm>
            <a:off x="256600" y="2722325"/>
            <a:ext cx="8300175" cy="20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 3- Review summarization using Generative AI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3) Review Summartization using model </a:t>
            </a:r>
            <a:r>
              <a:rPr lang="es" sz="1400" b="1">
                <a:solidFill>
                  <a:schemeClr val="dk2"/>
                </a:solidFill>
                <a:highlight>
                  <a:schemeClr val="lt1"/>
                </a:highlight>
              </a:rPr>
              <a:t>"mistralai/Mistral-7B-v0.3" </a:t>
            </a:r>
            <a:r>
              <a:rPr lang="es" sz="1400">
                <a:solidFill>
                  <a:schemeClr val="dk2"/>
                </a:solidFill>
                <a:highlight>
                  <a:schemeClr val="lt1"/>
                </a:highlight>
              </a:rPr>
              <a:t>using 4-bit quantization</a:t>
            </a:r>
            <a:br>
              <a:rPr lang="es" sz="140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s" sz="1400">
                <a:solidFill>
                  <a:schemeClr val="dk2"/>
                </a:solidFill>
                <a:highlight>
                  <a:schemeClr val="lt1"/>
                </a:highlight>
              </a:rPr>
              <a:t>- Zero- shot promp, few shots promp</a:t>
            </a:r>
            <a:br>
              <a:rPr lang="es" sz="1400">
                <a:solidFill>
                  <a:schemeClr val="dk2"/>
                </a:solidFill>
                <a:highlight>
                  <a:schemeClr val="lt1"/>
                </a:highlight>
              </a:rPr>
            </a:br>
            <a:r>
              <a:rPr lang="es" sz="1400">
                <a:solidFill>
                  <a:schemeClr val="dk2"/>
                </a:solidFill>
                <a:highlight>
                  <a:schemeClr val="lt1"/>
                </a:highlight>
              </a:rPr>
              <a:t>- Generated structured JSON</a:t>
            </a:r>
            <a:endParaRPr sz="14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  <a:highlight>
                  <a:schemeClr val="lt1"/>
                </a:highlight>
              </a:rPr>
              <a:t>4) Summarizing all products</a:t>
            </a:r>
            <a:endParaRPr sz="14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75" y="3368275"/>
            <a:ext cx="7847975" cy="13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Article Generation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You are a helpful assistant. Write a short article recommending products in the "Ebook readers &amp; Tablets" category based on user reviews.</a:t>
            </a:r>
            <a:endParaRPr sz="14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article should include:</a:t>
            </a:r>
            <a:endParaRPr sz="14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- The main pros and complaints for each of the top 3 products</a:t>
            </a:r>
            <a:endParaRPr sz="14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- A warning about the worst-rated product and why it should be avoided</a:t>
            </a:r>
            <a:endParaRPr sz="14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389925" y="638150"/>
            <a:ext cx="76887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### Top Products:</a:t>
            </a:r>
            <a:endParaRPr sz="14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1. Amazon Kindle Paperwhite - eBook reader - 4 GB - 6 monochrome Paperwhite - touchscreen - Wi-Fi - black,,,</a:t>
            </a:r>
            <a:endParaRPr sz="14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Summary: Great for what it's meant to be</a:t>
            </a:r>
            <a:endParaRPr sz="14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Pros: Light, Backlight, Easy to operate</a:t>
            </a:r>
            <a:endParaRPr sz="14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Cons: </a:t>
            </a:r>
            <a:endParaRPr sz="14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Conclusion: Great value</a:t>
            </a:r>
            <a:endParaRPr sz="14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Microsoft Office PowerPoint</Application>
  <PresentationFormat>Presentación en pantalla (16:9)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Raleway</vt:lpstr>
      <vt:lpstr>Courier New</vt:lpstr>
      <vt:lpstr>Lato</vt:lpstr>
      <vt:lpstr>Arial</vt:lpstr>
      <vt:lpstr>Streamline</vt:lpstr>
      <vt:lpstr>Robo Review Project</vt:lpstr>
      <vt:lpstr>What have we done?</vt:lpstr>
      <vt:lpstr>Part 0: Data Preprocessing </vt:lpstr>
      <vt:lpstr>Part 1 - Review Classification</vt:lpstr>
      <vt:lpstr>Part 2 - Product Category Clustering</vt:lpstr>
      <vt:lpstr>Part 3- Review summarization using Generative AI</vt:lpstr>
      <vt:lpstr>Part 3- Review summarization using Generative AI</vt:lpstr>
      <vt:lpstr>Article Generation</vt:lpstr>
      <vt:lpstr>Presentación de PowerPoint</vt:lpstr>
      <vt:lpstr>Presentación de PowerPoint</vt:lpstr>
      <vt:lpstr>Presentación de PowerPoint</vt:lpstr>
      <vt:lpstr>Takeway.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Alvaro Lacave Vela-Barca</cp:lastModifiedBy>
  <cp:revision>1</cp:revision>
  <dcterms:modified xsi:type="dcterms:W3CDTF">2025-03-31T21:55:18Z</dcterms:modified>
</cp:coreProperties>
</file>