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4660"/>
  </p:normalViewPr>
  <p:slideViewPr>
    <p:cSldViewPr snapToGrid="0">
      <p:cViewPr>
        <p:scale>
          <a:sx n="100" d="100"/>
          <a:sy n="100" d="100"/>
        </p:scale>
        <p:origin x="262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66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31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4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58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4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9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78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61F1-A371-47D6-8DBF-C8ECE71F8E40}" type="datetimeFigureOut">
              <a:rPr lang="hu-HU" smtClean="0"/>
              <a:t>2020. 10. 15.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ACB8-90A2-4198-AF55-BF04E4EE9D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95796" y="2518901"/>
            <a:ext cx="10496204" cy="2387600"/>
          </a:xfrm>
        </p:spPr>
        <p:txBody>
          <a:bodyPr>
            <a:normAutofit/>
          </a:bodyPr>
          <a:lstStyle/>
          <a:p>
            <a:r>
              <a:rPr lang="hu-HU" sz="72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 mi témánk a</a:t>
            </a:r>
            <a:endParaRPr lang="hu-HU" sz="7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Jobbra nyíl 7"/>
          <p:cNvSpPr/>
          <p:nvPr/>
        </p:nvSpPr>
        <p:spPr>
          <a:xfrm rot="16200000">
            <a:off x="10548849" y="3309391"/>
            <a:ext cx="1213658" cy="7065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 rot="10800000">
            <a:off x="10115203" y="4089717"/>
            <a:ext cx="1213658" cy="7065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24494" y="2122718"/>
            <a:ext cx="4640580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2404543"/>
            <a:ext cx="10249593" cy="1024457"/>
          </a:xfrm>
        </p:spPr>
        <p:txBody>
          <a:bodyPr>
            <a:normAutofit/>
          </a:bodyPr>
          <a:lstStyle/>
          <a:p>
            <a:pPr algn="l"/>
            <a:r>
              <a:rPr lang="hu-HU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Tagok: Jenei László</a:t>
            </a:r>
            <a:endParaRPr lang="hu-HU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0" y="3790603"/>
            <a:ext cx="4089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Én a JavaScriptet írtam</a:t>
            </a:r>
            <a:endParaRPr lang="hu-HU" sz="28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7" b="96537" l="9949" r="898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3" y="4675426"/>
            <a:ext cx="2131410" cy="168904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8000" l="0" r="100000">
                        <a14:foregroundMark x1="1500" y1="59167" x2="1500" y2="59167"/>
                        <a14:backgroundMark x1="833" y1="34833" x2="833" y2="34833"/>
                        <a14:backgroundMark x1="833" y1="59833" x2="833" y2="59833"/>
                        <a14:backgroundMark x1="500" y1="40833" x2="500" y2="40833"/>
                        <a14:backgroundMark x1="333" y1="41667" x2="333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20" y="3047874"/>
            <a:ext cx="3393671" cy="33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2404543"/>
            <a:ext cx="10249593" cy="1024457"/>
          </a:xfrm>
        </p:spPr>
        <p:txBody>
          <a:bodyPr>
            <a:normAutofit/>
          </a:bodyPr>
          <a:lstStyle/>
          <a:p>
            <a:pPr algn="l"/>
            <a:r>
              <a:rPr lang="hu-HU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Tagok: Pete Bence András</a:t>
            </a:r>
            <a:endParaRPr lang="hu-HU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0" y="3790603"/>
            <a:ext cx="4089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Én a </a:t>
            </a:r>
            <a:r>
              <a:rPr lang="hu-HU" sz="2800" b="1" dirty="0" err="1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főoldalt</a:t>
            </a:r>
            <a:r>
              <a:rPr lang="hu-HU" sz="2800" b="1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a design-t és a rólunk oldalt készítettem</a:t>
            </a:r>
            <a:endParaRPr lang="hu-HU" sz="28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2" y="4544333"/>
            <a:ext cx="1743455" cy="174345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8000" l="0" r="100000">
                        <a14:foregroundMark x1="1500" y1="59167" x2="1500" y2="59167"/>
                        <a14:backgroundMark x1="833" y1="34833" x2="833" y2="34833"/>
                        <a14:backgroundMark x1="833" y1="59833" x2="833" y2="59833"/>
                        <a14:backgroundMark x1="500" y1="40833" x2="500" y2="40833"/>
                        <a14:backgroundMark x1="333" y1="41667" x2="333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20" y="3047874"/>
            <a:ext cx="3393671" cy="33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2404543"/>
            <a:ext cx="10249593" cy="1024457"/>
          </a:xfrm>
        </p:spPr>
        <p:txBody>
          <a:bodyPr>
            <a:normAutofit/>
          </a:bodyPr>
          <a:lstStyle/>
          <a:p>
            <a:pPr algn="l"/>
            <a:r>
              <a:rPr lang="hu-HU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Tagok: </a:t>
            </a:r>
            <a:r>
              <a:rPr lang="hu-HU" sz="5400" b="1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Nofal</a:t>
            </a:r>
            <a:r>
              <a:rPr lang="hu-HU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Nimród Csongor</a:t>
            </a:r>
            <a:endParaRPr lang="hu-HU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0" y="3790603"/>
            <a:ext cx="4089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Én a Nyomtató fajták oldalt készítettem</a:t>
            </a:r>
            <a:endParaRPr lang="hu-HU" sz="28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4" y="4828489"/>
            <a:ext cx="1554909" cy="154307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8000" l="0" r="100000">
                        <a14:foregroundMark x1="1500" y1="59167" x2="1500" y2="59167"/>
                        <a14:backgroundMark x1="833" y1="34833" x2="833" y2="34833"/>
                        <a14:backgroundMark x1="833" y1="59833" x2="833" y2="59833"/>
                        <a14:backgroundMark x1="500" y1="40833" x2="500" y2="40833"/>
                        <a14:backgroundMark x1="333" y1="41667" x2="333" y2="4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20" y="3047874"/>
            <a:ext cx="3393671" cy="33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Szélesvásznú</PresentationFormat>
  <Paragraphs>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Adobe Devanagari</vt:lpstr>
      <vt:lpstr>Arial</vt:lpstr>
      <vt:lpstr>Berlin Sans FB Demi</vt:lpstr>
      <vt:lpstr>Calibri</vt:lpstr>
      <vt:lpstr>Calibri Light</vt:lpstr>
      <vt:lpstr>Office-téma</vt:lpstr>
      <vt:lpstr>A mi témánk a</vt:lpstr>
      <vt:lpstr>Tagok: Jenei László</vt:lpstr>
      <vt:lpstr>Tagok: Pete Bence András</vt:lpstr>
      <vt:lpstr>Tagok: Nofal Nimród Csongor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 Jenei</dc:creator>
  <cp:lastModifiedBy>László Jenei</cp:lastModifiedBy>
  <cp:revision>10</cp:revision>
  <dcterms:created xsi:type="dcterms:W3CDTF">2020-10-15T18:22:11Z</dcterms:created>
  <dcterms:modified xsi:type="dcterms:W3CDTF">2020-10-15T18:44:37Z</dcterms:modified>
</cp:coreProperties>
</file>