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1pPr>
    <a:lvl2pPr marL="0" marR="0" indent="22860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4D7"/>
          </a:solidFill>
        </a:fill>
      </a:tcStyle>
    </a:wholeTbl>
    <a:band2H>
      <a:tcTxStyle b="def" i="def"/>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b="def" i="def"/>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b="def" i="def"/>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amp; Subtitle">
    <p:spTree>
      <p:nvGrpSpPr>
        <p:cNvPr id="1" name=""/>
        <p:cNvGrpSpPr/>
        <p:nvPr/>
      </p:nvGrpSpPr>
      <p:grpSpPr>
        <a:xfrm>
          <a:off x="0" y="0"/>
          <a:ext cx="0" cy="0"/>
          <a:chOff x="0" y="0"/>
          <a:chExt cx="0" cy="0"/>
        </a:xfrm>
      </p:grpSpPr>
      <p:sp>
        <p:nvSpPr>
          <p:cNvPr id="11" name="Title Text"/>
          <p:cNvSpPr txBox="1"/>
          <p:nvPr>
            <p:ph type="title"/>
          </p:nvPr>
        </p:nvSpPr>
        <p:spPr>
          <a:xfrm>
            <a:off x="1778000" y="2298700"/>
            <a:ext cx="20828000" cy="4648200"/>
          </a:xfrm>
          <a:prstGeom prst="rect">
            <a:avLst/>
          </a:prstGeom>
        </p:spPr>
        <p:txBody>
          <a:bodyPr anchor="b"/>
          <a:lstStyle/>
          <a:p>
            <a:pPr/>
            <a:r>
              <a:t>Title Text</a:t>
            </a:r>
          </a:p>
        </p:txBody>
      </p:sp>
      <p:sp>
        <p:nvSpPr>
          <p:cNvPr id="12" name="Body Level One…"/>
          <p:cNvSpPr txBox="1"/>
          <p:nvPr>
            <p:ph type="body" sz="quarter" idx="1"/>
          </p:nvPr>
        </p:nvSpPr>
        <p:spPr>
          <a:xfrm>
            <a:off x="1778000" y="7073900"/>
            <a:ext cx="20828000" cy="1587500"/>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93" name="–Johnny Appleseed"/>
          <p:cNvSpPr txBox="1"/>
          <p:nvPr>
            <p:ph type="body" sz="quarter" idx="13"/>
          </p:nvPr>
        </p:nvSpPr>
        <p:spPr>
          <a:xfrm>
            <a:off x="2387600" y="8953500"/>
            <a:ext cx="19621500" cy="685800"/>
          </a:xfrm>
          <a:prstGeom prst="rect">
            <a:avLst/>
          </a:prstGeom>
        </p:spPr>
        <p:txBody>
          <a:bodyPr anchor="t">
            <a:spAutoFit/>
          </a:bodyPr>
          <a:lstStyle>
            <a:lvl1pPr marL="0" indent="0" algn="ctr">
              <a:spcBef>
                <a:spcPts val="0"/>
              </a:spcBef>
              <a:buSzTx/>
              <a:buNone/>
              <a:defRPr sz="3800">
                <a:latin typeface="Helvetica"/>
                <a:ea typeface="Helvetica"/>
                <a:cs typeface="Helvetica"/>
                <a:sym typeface="Helvetica"/>
              </a:defRPr>
            </a:lvl1pPr>
          </a:lstStyle>
          <a:p>
            <a:pPr/>
            <a:r>
              <a:t>–Johnny Appleseed</a:t>
            </a:r>
          </a:p>
        </p:txBody>
      </p:sp>
      <p:sp>
        <p:nvSpPr>
          <p:cNvPr id="94" name="“Type a quote here.”"/>
          <p:cNvSpPr txBox="1"/>
          <p:nvPr>
            <p:ph type="body" sz="quarter" idx="14"/>
          </p:nvPr>
        </p:nvSpPr>
        <p:spPr>
          <a:xfrm>
            <a:off x="2387600" y="6045200"/>
            <a:ext cx="19621500" cy="889000"/>
          </a:xfrm>
          <a:prstGeom prst="rect">
            <a:avLst/>
          </a:prstGeom>
        </p:spPr>
        <p:txBody>
          <a:bodyPr>
            <a:spAutoFit/>
          </a:bodyPr>
          <a:lstStyle>
            <a:lvl1pPr marL="0" indent="0" algn="ctr">
              <a:spcBef>
                <a:spcPts val="0"/>
              </a:spcBef>
              <a:buSzTx/>
              <a:buNone/>
            </a:lvl1pPr>
          </a:lstStyle>
          <a:p>
            <a:pPr/>
            <a:r>
              <a:t>“Type a quote here.” </a:t>
            </a:r>
          </a:p>
        </p:txBody>
      </p:sp>
      <p:sp>
        <p:nvSpPr>
          <p:cNvPr id="9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02" name="Image"/>
          <p:cNvSpPr/>
          <p:nvPr>
            <p:ph type="pic" idx="13"/>
          </p:nvPr>
        </p:nvSpPr>
        <p:spPr>
          <a:xfrm>
            <a:off x="0" y="0"/>
            <a:ext cx="24384000" cy="16264467"/>
          </a:xfrm>
          <a:prstGeom prst="rect">
            <a:avLst/>
          </a:prstGeom>
        </p:spPr>
        <p:txBody>
          <a:bodyPr lIns="91439" tIns="45719" rIns="91439" bIns="45719" anchor="t">
            <a:noAutofit/>
          </a:bodyPr>
          <a:lstStyle/>
          <a:p>
            <a:pPr/>
          </a:p>
        </p:txBody>
      </p:sp>
      <p:sp>
        <p:nvSpPr>
          <p:cNvPr id="10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1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Horizontal">
    <p:spTree>
      <p:nvGrpSpPr>
        <p:cNvPr id="1" name=""/>
        <p:cNvGrpSpPr/>
        <p:nvPr/>
      </p:nvGrpSpPr>
      <p:grpSpPr>
        <a:xfrm>
          <a:off x="0" y="0"/>
          <a:ext cx="0" cy="0"/>
          <a:chOff x="0" y="0"/>
          <a:chExt cx="0" cy="0"/>
        </a:xfrm>
      </p:grpSpPr>
      <p:sp>
        <p:nvSpPr>
          <p:cNvPr id="20" name="Image"/>
          <p:cNvSpPr/>
          <p:nvPr>
            <p:ph type="pic" idx="13"/>
          </p:nvPr>
        </p:nvSpPr>
        <p:spPr>
          <a:xfrm>
            <a:off x="3124200" y="-38100"/>
            <a:ext cx="18135600" cy="12096698"/>
          </a:xfrm>
          <a:prstGeom prst="rect">
            <a:avLst/>
          </a:prstGeom>
        </p:spPr>
        <p:txBody>
          <a:bodyPr lIns="91439" tIns="45719" rIns="91439" bIns="45719" anchor="t">
            <a:noAutofit/>
          </a:bodyPr>
          <a:lstStyle/>
          <a:p>
            <a:pPr/>
          </a:p>
        </p:txBody>
      </p:sp>
      <p:sp>
        <p:nvSpPr>
          <p:cNvPr id="21" name="Title Text"/>
          <p:cNvSpPr txBox="1"/>
          <p:nvPr>
            <p:ph type="title"/>
          </p:nvPr>
        </p:nvSpPr>
        <p:spPr>
          <a:xfrm>
            <a:off x="635000" y="9448800"/>
            <a:ext cx="23114000" cy="2006600"/>
          </a:xfrm>
          <a:prstGeom prst="rect">
            <a:avLst/>
          </a:prstGeom>
        </p:spPr>
        <p:txBody>
          <a:bodyPr anchor="b"/>
          <a:lstStyle/>
          <a:p>
            <a:pPr/>
            <a:r>
              <a:t>Title Text</a:t>
            </a:r>
          </a:p>
        </p:txBody>
      </p:sp>
      <p:sp>
        <p:nvSpPr>
          <p:cNvPr id="22" name="Body Level One…"/>
          <p:cNvSpPr txBox="1"/>
          <p:nvPr>
            <p:ph type="body" sz="quarter" idx="1"/>
          </p:nvPr>
        </p:nvSpPr>
        <p:spPr>
          <a:xfrm>
            <a:off x="635000" y="11518900"/>
            <a:ext cx="23114000" cy="1587500"/>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pPr/>
            <a:r>
              <a:t>Body Level One</a:t>
            </a:r>
          </a:p>
          <a:p>
            <a:pPr lvl="1"/>
            <a:r>
              <a:t>Body Level Two</a:t>
            </a:r>
          </a:p>
          <a:p>
            <a:pPr lvl="2"/>
            <a:r>
              <a:t>Body Level Three</a:t>
            </a:r>
          </a:p>
          <a:p>
            <a:pPr lvl="3"/>
            <a:r>
              <a:t>Body Level Four</a:t>
            </a:r>
          </a:p>
          <a:p>
            <a:pPr lvl="4"/>
            <a:r>
              <a:t>Body Level Five</a:t>
            </a:r>
          </a:p>
        </p:txBody>
      </p:sp>
      <p:sp>
        <p:nvSpPr>
          <p:cNvPr id="2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Center">
    <p:spTree>
      <p:nvGrpSpPr>
        <p:cNvPr id="1" name=""/>
        <p:cNvGrpSpPr/>
        <p:nvPr/>
      </p:nvGrpSpPr>
      <p:grpSpPr>
        <a:xfrm>
          <a:off x="0" y="0"/>
          <a:ext cx="0" cy="0"/>
          <a:chOff x="0" y="0"/>
          <a:chExt cx="0" cy="0"/>
        </a:xfrm>
      </p:grpSpPr>
      <p:sp>
        <p:nvSpPr>
          <p:cNvPr id="30" name="Title Text"/>
          <p:cNvSpPr txBox="1"/>
          <p:nvPr>
            <p:ph type="title"/>
          </p:nvPr>
        </p:nvSpPr>
        <p:spPr>
          <a:xfrm>
            <a:off x="1778000" y="4533900"/>
            <a:ext cx="20828000" cy="4648200"/>
          </a:xfrm>
          <a:prstGeom prst="rect">
            <a:avLst/>
          </a:prstGeom>
        </p:spPr>
        <p:txBody>
          <a:bodyPr/>
          <a:lstStyle/>
          <a:p>
            <a:pPr/>
            <a:r>
              <a:t>Title Text</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Vertical">
    <p:spTree>
      <p:nvGrpSpPr>
        <p:cNvPr id="1" name=""/>
        <p:cNvGrpSpPr/>
        <p:nvPr/>
      </p:nvGrpSpPr>
      <p:grpSpPr>
        <a:xfrm>
          <a:off x="0" y="0"/>
          <a:ext cx="0" cy="0"/>
          <a:chOff x="0" y="0"/>
          <a:chExt cx="0" cy="0"/>
        </a:xfrm>
      </p:grpSpPr>
      <p:sp>
        <p:nvSpPr>
          <p:cNvPr id="38" name="Image"/>
          <p:cNvSpPr/>
          <p:nvPr>
            <p:ph type="pic" idx="13"/>
          </p:nvPr>
        </p:nvSpPr>
        <p:spPr>
          <a:xfrm>
            <a:off x="7950200" y="1104900"/>
            <a:ext cx="17259302" cy="11506201"/>
          </a:xfrm>
          <a:prstGeom prst="rect">
            <a:avLst/>
          </a:prstGeom>
        </p:spPr>
        <p:txBody>
          <a:bodyPr lIns="91439" tIns="45719" rIns="91439" bIns="45719" anchor="t">
            <a:noAutofit/>
          </a:bodyPr>
          <a:lstStyle/>
          <a:p>
            <a:pPr/>
          </a:p>
        </p:txBody>
      </p:sp>
      <p:sp>
        <p:nvSpPr>
          <p:cNvPr id="39" name="Title Text"/>
          <p:cNvSpPr txBox="1"/>
          <p:nvPr>
            <p:ph type="title"/>
          </p:nvPr>
        </p:nvSpPr>
        <p:spPr>
          <a:xfrm>
            <a:off x="1651000" y="1104900"/>
            <a:ext cx="10223500" cy="5613400"/>
          </a:xfrm>
          <a:prstGeom prst="rect">
            <a:avLst/>
          </a:prstGeom>
        </p:spPr>
        <p:txBody>
          <a:bodyPr anchor="b"/>
          <a:lstStyle>
            <a:lvl1pPr>
              <a:defRPr sz="8400"/>
            </a:lvl1pPr>
          </a:lstStyle>
          <a:p>
            <a:pPr/>
            <a:r>
              <a:t>Title Text</a:t>
            </a:r>
          </a:p>
        </p:txBody>
      </p:sp>
      <p:sp>
        <p:nvSpPr>
          <p:cNvPr id="40" name="Body Level One…"/>
          <p:cNvSpPr txBox="1"/>
          <p:nvPr>
            <p:ph type="body" sz="quarter" idx="1"/>
          </p:nvPr>
        </p:nvSpPr>
        <p:spPr>
          <a:xfrm>
            <a:off x="1651000" y="6845300"/>
            <a:ext cx="10223500" cy="5765800"/>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pPr/>
            <a:r>
              <a:t>Body Level One</a:t>
            </a:r>
          </a:p>
          <a:p>
            <a:pPr lvl="1"/>
            <a:r>
              <a:t>Body Level Two</a:t>
            </a:r>
          </a:p>
          <a:p>
            <a:pPr lvl="2"/>
            <a:r>
              <a:t>Body Level Three</a:t>
            </a:r>
          </a:p>
          <a:p>
            <a:pPr lvl="3"/>
            <a:r>
              <a:t>Body Level Four</a:t>
            </a:r>
          </a:p>
          <a:p>
            <a:pPr lvl="4"/>
            <a:r>
              <a:t>Body Level Five</a:t>
            </a:r>
          </a:p>
        </p:txBody>
      </p:sp>
      <p:sp>
        <p:nvSpPr>
          <p:cNvPr id="4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Top">
    <p:spTree>
      <p:nvGrpSpPr>
        <p:cNvPr id="1" name=""/>
        <p:cNvGrpSpPr/>
        <p:nvPr/>
      </p:nvGrpSpPr>
      <p:grpSpPr>
        <a:xfrm>
          <a:off x="0" y="0"/>
          <a:ext cx="0" cy="0"/>
          <a:chOff x="0" y="0"/>
          <a:chExt cx="0" cy="0"/>
        </a:xfrm>
      </p:grpSpPr>
      <p:sp>
        <p:nvSpPr>
          <p:cNvPr id="48" name="Title Text"/>
          <p:cNvSpPr txBox="1"/>
          <p:nvPr>
            <p:ph type="title"/>
          </p:nvPr>
        </p:nvSpPr>
        <p:spPr>
          <a:prstGeom prst="rect">
            <a:avLst/>
          </a:prstGeom>
        </p:spPr>
        <p:txBody>
          <a:bodyPr/>
          <a:lstStyle/>
          <a:p>
            <a:pPr/>
            <a:r>
              <a:t>Title Text</a:t>
            </a:r>
          </a:p>
        </p:txBody>
      </p:sp>
      <p:sp>
        <p:nvSpPr>
          <p:cNvPr id="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56" name="Title Text"/>
          <p:cNvSpPr txBox="1"/>
          <p:nvPr>
            <p:ph type="title"/>
          </p:nvPr>
        </p:nvSpPr>
        <p:spPr>
          <a:prstGeom prst="rect">
            <a:avLst/>
          </a:prstGeom>
        </p:spPr>
        <p:txBody>
          <a:bodyPr/>
          <a:lstStyle/>
          <a:p>
            <a:pPr/>
            <a:r>
              <a:t>Title Text</a:t>
            </a:r>
          </a:p>
        </p:txBody>
      </p:sp>
      <p:sp>
        <p:nvSpPr>
          <p:cNvPr id="57"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5" name="Image"/>
          <p:cNvSpPr/>
          <p:nvPr>
            <p:ph type="pic" sz="half" idx="13"/>
          </p:nvPr>
        </p:nvSpPr>
        <p:spPr>
          <a:xfrm>
            <a:off x="10960100" y="3149600"/>
            <a:ext cx="13944600" cy="9296400"/>
          </a:xfrm>
          <a:prstGeom prst="rect">
            <a:avLst/>
          </a:prstGeom>
        </p:spPr>
        <p:txBody>
          <a:bodyPr lIns="91439" tIns="45719" rIns="91439" bIns="45719" anchor="t">
            <a:noAutofit/>
          </a:bodyPr>
          <a:lstStyle/>
          <a:p>
            <a:pPr/>
          </a:p>
        </p:txBody>
      </p:sp>
      <p:sp>
        <p:nvSpPr>
          <p:cNvPr id="66" name="Title Text"/>
          <p:cNvSpPr txBox="1"/>
          <p:nvPr>
            <p:ph type="title"/>
          </p:nvPr>
        </p:nvSpPr>
        <p:spPr>
          <a:prstGeom prst="rect">
            <a:avLst/>
          </a:prstGeom>
        </p:spPr>
        <p:txBody>
          <a:bodyPr/>
          <a:lstStyle/>
          <a:p>
            <a:pPr/>
            <a:r>
              <a:t>Title Text</a:t>
            </a:r>
          </a:p>
        </p:txBody>
      </p:sp>
      <p:sp>
        <p:nvSpPr>
          <p:cNvPr id="67" name="Body Level One…"/>
          <p:cNvSpPr txBox="1"/>
          <p:nvPr>
            <p:ph type="body" sz="half" idx="1"/>
          </p:nvPr>
        </p:nvSpPr>
        <p:spPr>
          <a:xfrm>
            <a:off x="1689100" y="3238500"/>
            <a:ext cx="10007600" cy="9207500"/>
          </a:xfrm>
          <a:prstGeom prst="rect">
            <a:avLst/>
          </a:prstGeom>
        </p:spPr>
        <p:txBody>
          <a:bodyPr/>
          <a:lstStyle>
            <a:lvl1pPr marL="558800" indent="-558800">
              <a:spcBef>
                <a:spcPts val="4500"/>
              </a:spcBef>
              <a:defRPr sz="4500"/>
            </a:lvl1pPr>
            <a:lvl2pPr marL="1117600" indent="-558800">
              <a:spcBef>
                <a:spcPts val="4500"/>
              </a:spcBef>
              <a:defRPr sz="4500"/>
            </a:lvl2pPr>
            <a:lvl3pPr marL="1676400" indent="-558800">
              <a:spcBef>
                <a:spcPts val="4500"/>
              </a:spcBef>
              <a:defRPr sz="4500"/>
            </a:lvl3pPr>
            <a:lvl4pPr marL="2235200" indent="-558800">
              <a:spcBef>
                <a:spcPts val="4500"/>
              </a:spcBef>
              <a:defRPr sz="4500"/>
            </a:lvl4pPr>
            <a:lvl5pPr marL="2794000" indent="-558800">
              <a:spcBef>
                <a:spcPts val="4500"/>
              </a:spcBef>
              <a:defRPr sz="4500"/>
            </a:lvl5pPr>
          </a:lstStyle>
          <a:p>
            <a:pPr/>
            <a:r>
              <a:t>Body Level One</a:t>
            </a:r>
          </a:p>
          <a:p>
            <a:pPr lvl="1"/>
            <a:r>
              <a:t>Body Level Two</a:t>
            </a:r>
          </a:p>
          <a:p>
            <a:pPr lvl="2"/>
            <a:r>
              <a:t>Body Level Three</a:t>
            </a:r>
          </a:p>
          <a:p>
            <a:pPr lvl="3"/>
            <a:r>
              <a:t>Body Level Four</a:t>
            </a:r>
          </a:p>
          <a:p>
            <a:pPr lvl="4"/>
            <a:r>
              <a:t>Body Level Five</a:t>
            </a:r>
          </a:p>
        </p:txBody>
      </p:sp>
      <p:sp>
        <p:nvSpPr>
          <p:cNvPr id="6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75" name="Body Level One…"/>
          <p:cNvSpPr txBox="1"/>
          <p:nvPr>
            <p:ph type="body" idx="1"/>
          </p:nvPr>
        </p:nvSpPr>
        <p:spPr>
          <a:xfrm>
            <a:off x="1689100" y="1778000"/>
            <a:ext cx="21005800" cy="101473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83" name="Image"/>
          <p:cNvSpPr/>
          <p:nvPr>
            <p:ph type="pic" sz="quarter" idx="13"/>
          </p:nvPr>
        </p:nvSpPr>
        <p:spPr>
          <a:xfrm>
            <a:off x="15681340" y="7035800"/>
            <a:ext cx="8396678" cy="5600700"/>
          </a:xfrm>
          <a:prstGeom prst="rect">
            <a:avLst/>
          </a:prstGeom>
        </p:spPr>
        <p:txBody>
          <a:bodyPr lIns="91439" tIns="45719" rIns="91439" bIns="45719" anchor="t">
            <a:noAutofit/>
          </a:bodyPr>
          <a:lstStyle/>
          <a:p>
            <a:pPr/>
          </a:p>
        </p:txBody>
      </p:sp>
      <p:sp>
        <p:nvSpPr>
          <p:cNvPr id="84" name="Image"/>
          <p:cNvSpPr/>
          <p:nvPr>
            <p:ph type="pic" sz="quarter" idx="14"/>
          </p:nvPr>
        </p:nvSpPr>
        <p:spPr>
          <a:xfrm>
            <a:off x="15290800" y="1130300"/>
            <a:ext cx="8331200" cy="5554134"/>
          </a:xfrm>
          <a:prstGeom prst="rect">
            <a:avLst/>
          </a:prstGeom>
        </p:spPr>
        <p:txBody>
          <a:bodyPr lIns="91439" tIns="45719" rIns="91439" bIns="45719" anchor="t">
            <a:noAutofit/>
          </a:bodyPr>
          <a:lstStyle/>
          <a:p>
            <a:pPr/>
          </a:p>
        </p:txBody>
      </p:sp>
      <p:sp>
        <p:nvSpPr>
          <p:cNvPr id="85" name="Image"/>
          <p:cNvSpPr/>
          <p:nvPr>
            <p:ph type="pic" idx="15"/>
          </p:nvPr>
        </p:nvSpPr>
        <p:spPr>
          <a:xfrm>
            <a:off x="-304800" y="1130300"/>
            <a:ext cx="17202150" cy="11468100"/>
          </a:xfrm>
          <a:prstGeom prst="rect">
            <a:avLst/>
          </a:prstGeom>
        </p:spPr>
        <p:txBody>
          <a:bodyPr lIns="91439" tIns="45719" rIns="91439" bIns="45719" anchor="t">
            <a:noAutofit/>
          </a:bodyPr>
          <a:lstStyle/>
          <a:p>
            <a:pPr/>
          </a:p>
        </p:txBody>
      </p:sp>
      <p:sp>
        <p:nvSpPr>
          <p:cNvPr id="8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1689100" y="952500"/>
            <a:ext cx="21005800" cy="2286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3" name="Body Level One…"/>
          <p:cNvSpPr txBox="1"/>
          <p:nvPr>
            <p:ph type="body" idx="1"/>
          </p:nvPr>
        </p:nvSpPr>
        <p:spPr>
          <a:xfrm>
            <a:off x="1689100" y="3238500"/>
            <a:ext cx="21005800" cy="9207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11959031" y="13081000"/>
            <a:ext cx="453238" cy="469900"/>
          </a:xfrm>
          <a:prstGeom prst="rect">
            <a:avLst/>
          </a:prstGeom>
          <a:ln w="12700">
            <a:miter lim="400000"/>
          </a:ln>
        </p:spPr>
        <p:txBody>
          <a:bodyPr wrap="none" lIns="50800" tIns="50800" rIns="50800" bIns="50800">
            <a:spAutoFit/>
          </a:bodyPr>
          <a:lstStyle>
            <a:lvl1pPr>
              <a:defRPr sz="24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ctr" defTabSz="825500"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Helvetica Light"/>
        </a:defRPr>
      </a:lvl1pPr>
      <a:lvl2pPr marL="0" marR="0" indent="228600" algn="ctr" defTabSz="825500"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Helvetica Light"/>
        </a:defRPr>
      </a:lvl2pPr>
      <a:lvl3pPr marL="0" marR="0" indent="457200" algn="ctr" defTabSz="825500"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Helvetica Light"/>
        </a:defRPr>
      </a:lvl3pPr>
      <a:lvl4pPr marL="0" marR="0" indent="685800" algn="ctr" defTabSz="825500"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Helvetica Light"/>
        </a:defRPr>
      </a:lvl4pPr>
      <a:lvl5pPr marL="0" marR="0" indent="914400" algn="ctr" defTabSz="825500"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Helvetica Light"/>
        </a:defRPr>
      </a:lvl5pPr>
      <a:lvl6pPr marL="0" marR="0" indent="1143000" algn="ctr" defTabSz="825500"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Helvetica Light"/>
        </a:defRPr>
      </a:lvl6pPr>
      <a:lvl7pPr marL="0" marR="0" indent="1371600" algn="ctr" defTabSz="825500"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Helvetica Light"/>
        </a:defRPr>
      </a:lvl7pPr>
      <a:lvl8pPr marL="0" marR="0" indent="1600200" algn="ctr" defTabSz="825500"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Helvetica Light"/>
        </a:defRPr>
      </a:lvl8pPr>
      <a:lvl9pPr marL="0" marR="0" indent="1828800" algn="ctr" defTabSz="825500"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Helvetica Light"/>
        </a:defRPr>
      </a:lvl9pPr>
    </p:titleStyle>
    <p:bodyStyle>
      <a:lvl1pPr marL="635000" marR="0" indent="-635000" algn="l" defTabSz="825500" rtl="0" latinLnBrk="0">
        <a:lnSpc>
          <a:spcPct val="100000"/>
        </a:lnSpc>
        <a:spcBef>
          <a:spcPts val="5900"/>
        </a:spcBef>
        <a:spcAft>
          <a:spcPts val="0"/>
        </a:spcAft>
        <a:buClrTx/>
        <a:buSzPct val="75000"/>
        <a:buFontTx/>
        <a:buChar char="•"/>
        <a:tabLst/>
        <a:defRPr b="0" baseline="0" cap="none" i="0" spc="0" strike="noStrike" sz="5200" u="none">
          <a:solidFill>
            <a:srgbClr val="000000"/>
          </a:solidFill>
          <a:uFillTx/>
          <a:latin typeface="+mn-lt"/>
          <a:ea typeface="+mn-ea"/>
          <a:cs typeface="+mn-cs"/>
          <a:sym typeface="Helvetica Light"/>
        </a:defRPr>
      </a:lvl1pPr>
      <a:lvl2pPr marL="1270000" marR="0" indent="-635000" algn="l" defTabSz="825500" rtl="0" latinLnBrk="0">
        <a:lnSpc>
          <a:spcPct val="100000"/>
        </a:lnSpc>
        <a:spcBef>
          <a:spcPts val="5900"/>
        </a:spcBef>
        <a:spcAft>
          <a:spcPts val="0"/>
        </a:spcAft>
        <a:buClrTx/>
        <a:buSzPct val="75000"/>
        <a:buFontTx/>
        <a:buChar char="•"/>
        <a:tabLst/>
        <a:defRPr b="0" baseline="0" cap="none" i="0" spc="0" strike="noStrike" sz="5200" u="none">
          <a:solidFill>
            <a:srgbClr val="000000"/>
          </a:solidFill>
          <a:uFillTx/>
          <a:latin typeface="+mn-lt"/>
          <a:ea typeface="+mn-ea"/>
          <a:cs typeface="+mn-cs"/>
          <a:sym typeface="Helvetica Light"/>
        </a:defRPr>
      </a:lvl2pPr>
      <a:lvl3pPr marL="1905000" marR="0" indent="-635000" algn="l" defTabSz="825500" rtl="0" latinLnBrk="0">
        <a:lnSpc>
          <a:spcPct val="100000"/>
        </a:lnSpc>
        <a:spcBef>
          <a:spcPts val="5900"/>
        </a:spcBef>
        <a:spcAft>
          <a:spcPts val="0"/>
        </a:spcAft>
        <a:buClrTx/>
        <a:buSzPct val="75000"/>
        <a:buFontTx/>
        <a:buChar char="•"/>
        <a:tabLst/>
        <a:defRPr b="0" baseline="0" cap="none" i="0" spc="0" strike="noStrike" sz="5200" u="none">
          <a:solidFill>
            <a:srgbClr val="000000"/>
          </a:solidFill>
          <a:uFillTx/>
          <a:latin typeface="+mn-lt"/>
          <a:ea typeface="+mn-ea"/>
          <a:cs typeface="+mn-cs"/>
          <a:sym typeface="Helvetica Light"/>
        </a:defRPr>
      </a:lvl3pPr>
      <a:lvl4pPr marL="2540000" marR="0" indent="-635000" algn="l" defTabSz="825500" rtl="0" latinLnBrk="0">
        <a:lnSpc>
          <a:spcPct val="100000"/>
        </a:lnSpc>
        <a:spcBef>
          <a:spcPts val="5900"/>
        </a:spcBef>
        <a:spcAft>
          <a:spcPts val="0"/>
        </a:spcAft>
        <a:buClrTx/>
        <a:buSzPct val="75000"/>
        <a:buFontTx/>
        <a:buChar char="•"/>
        <a:tabLst/>
        <a:defRPr b="0" baseline="0" cap="none" i="0" spc="0" strike="noStrike" sz="5200" u="none">
          <a:solidFill>
            <a:srgbClr val="000000"/>
          </a:solidFill>
          <a:uFillTx/>
          <a:latin typeface="+mn-lt"/>
          <a:ea typeface="+mn-ea"/>
          <a:cs typeface="+mn-cs"/>
          <a:sym typeface="Helvetica Light"/>
        </a:defRPr>
      </a:lvl4pPr>
      <a:lvl5pPr marL="3175000" marR="0" indent="-635000" algn="l" defTabSz="825500" rtl="0" latinLnBrk="0">
        <a:lnSpc>
          <a:spcPct val="100000"/>
        </a:lnSpc>
        <a:spcBef>
          <a:spcPts val="5900"/>
        </a:spcBef>
        <a:spcAft>
          <a:spcPts val="0"/>
        </a:spcAft>
        <a:buClrTx/>
        <a:buSzPct val="75000"/>
        <a:buFontTx/>
        <a:buChar char="•"/>
        <a:tabLst/>
        <a:defRPr b="0" baseline="0" cap="none" i="0" spc="0" strike="noStrike" sz="5200" u="none">
          <a:solidFill>
            <a:srgbClr val="000000"/>
          </a:solidFill>
          <a:uFillTx/>
          <a:latin typeface="+mn-lt"/>
          <a:ea typeface="+mn-ea"/>
          <a:cs typeface="+mn-cs"/>
          <a:sym typeface="Helvetica Light"/>
        </a:defRPr>
      </a:lvl5pPr>
      <a:lvl6pPr marL="3810000" marR="0" indent="-635000" algn="l" defTabSz="825500" rtl="0" latinLnBrk="0">
        <a:lnSpc>
          <a:spcPct val="100000"/>
        </a:lnSpc>
        <a:spcBef>
          <a:spcPts val="5900"/>
        </a:spcBef>
        <a:spcAft>
          <a:spcPts val="0"/>
        </a:spcAft>
        <a:buClrTx/>
        <a:buSzPct val="75000"/>
        <a:buFontTx/>
        <a:buChar char="•"/>
        <a:tabLst/>
        <a:defRPr b="0" baseline="0" cap="none" i="0" spc="0" strike="noStrike" sz="5200" u="none">
          <a:solidFill>
            <a:srgbClr val="000000"/>
          </a:solidFill>
          <a:uFillTx/>
          <a:latin typeface="+mn-lt"/>
          <a:ea typeface="+mn-ea"/>
          <a:cs typeface="+mn-cs"/>
          <a:sym typeface="Helvetica Light"/>
        </a:defRPr>
      </a:lvl6pPr>
      <a:lvl7pPr marL="4445000" marR="0" indent="-635000" algn="l" defTabSz="825500" rtl="0" latinLnBrk="0">
        <a:lnSpc>
          <a:spcPct val="100000"/>
        </a:lnSpc>
        <a:spcBef>
          <a:spcPts val="5900"/>
        </a:spcBef>
        <a:spcAft>
          <a:spcPts val="0"/>
        </a:spcAft>
        <a:buClrTx/>
        <a:buSzPct val="75000"/>
        <a:buFontTx/>
        <a:buChar char="•"/>
        <a:tabLst/>
        <a:defRPr b="0" baseline="0" cap="none" i="0" spc="0" strike="noStrike" sz="5200" u="none">
          <a:solidFill>
            <a:srgbClr val="000000"/>
          </a:solidFill>
          <a:uFillTx/>
          <a:latin typeface="+mn-lt"/>
          <a:ea typeface="+mn-ea"/>
          <a:cs typeface="+mn-cs"/>
          <a:sym typeface="Helvetica Light"/>
        </a:defRPr>
      </a:lvl7pPr>
      <a:lvl8pPr marL="5080000" marR="0" indent="-635000" algn="l" defTabSz="825500" rtl="0" latinLnBrk="0">
        <a:lnSpc>
          <a:spcPct val="100000"/>
        </a:lnSpc>
        <a:spcBef>
          <a:spcPts val="5900"/>
        </a:spcBef>
        <a:spcAft>
          <a:spcPts val="0"/>
        </a:spcAft>
        <a:buClrTx/>
        <a:buSzPct val="75000"/>
        <a:buFontTx/>
        <a:buChar char="•"/>
        <a:tabLst/>
        <a:defRPr b="0" baseline="0" cap="none" i="0" spc="0" strike="noStrike" sz="5200" u="none">
          <a:solidFill>
            <a:srgbClr val="000000"/>
          </a:solidFill>
          <a:uFillTx/>
          <a:latin typeface="+mn-lt"/>
          <a:ea typeface="+mn-ea"/>
          <a:cs typeface="+mn-cs"/>
          <a:sym typeface="Helvetica Light"/>
        </a:defRPr>
      </a:lvl8pPr>
      <a:lvl9pPr marL="5715000" marR="0" indent="-635000" algn="l" defTabSz="825500" rtl="0" latinLnBrk="0">
        <a:lnSpc>
          <a:spcPct val="100000"/>
        </a:lnSpc>
        <a:spcBef>
          <a:spcPts val="5900"/>
        </a:spcBef>
        <a:spcAft>
          <a:spcPts val="0"/>
        </a:spcAft>
        <a:buClrTx/>
        <a:buSzPct val="75000"/>
        <a:buFontTx/>
        <a:buChar char="•"/>
        <a:tabLst/>
        <a:defRPr b="0" baseline="0" cap="none" i="0" spc="0" strike="noStrike" sz="5200" u="none">
          <a:solidFill>
            <a:srgbClr val="000000"/>
          </a:solidFill>
          <a:uFillTx/>
          <a:latin typeface="+mn-lt"/>
          <a:ea typeface="+mn-ea"/>
          <a:cs typeface="+mn-cs"/>
          <a:sym typeface="Helvetica Light"/>
        </a:defRPr>
      </a:lvl9pPr>
    </p:bodyStyle>
    <p:otherStyle>
      <a:lvl1pPr marL="0" marR="0" indent="0" algn="ctr" defTabSz="8255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Light"/>
        </a:defRPr>
      </a:lvl1pPr>
      <a:lvl2pPr marL="0" marR="0" indent="228600" algn="ctr" defTabSz="8255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Light"/>
        </a:defRPr>
      </a:lvl2pPr>
      <a:lvl3pPr marL="0" marR="0" indent="457200" algn="ctr" defTabSz="8255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Light"/>
        </a:defRPr>
      </a:lvl3pPr>
      <a:lvl4pPr marL="0" marR="0" indent="685800" algn="ctr" defTabSz="8255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Light"/>
        </a:defRPr>
      </a:lvl4pPr>
      <a:lvl5pPr marL="0" marR="0" indent="914400" algn="ctr" defTabSz="8255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Light"/>
        </a:defRPr>
      </a:lvl5pPr>
      <a:lvl6pPr marL="0" marR="0" indent="1143000" algn="ctr" defTabSz="8255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Light"/>
        </a:defRPr>
      </a:lvl6pPr>
      <a:lvl7pPr marL="0" marR="0" indent="1371600" algn="ctr" defTabSz="8255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Light"/>
        </a:defRPr>
      </a:lvl7pPr>
      <a:lvl8pPr marL="0" marR="0" indent="1600200" algn="ctr" defTabSz="8255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Light"/>
        </a:defRPr>
      </a:lvl8pPr>
      <a:lvl9pPr marL="0" marR="0" indent="1828800" algn="ctr" defTabSz="8255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Light"/>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3.png"/><Relationship Id="rId3" Type="http://schemas.openxmlformats.org/officeDocument/2006/relationships/hyperlink" Target="https://www.denverstartupweek.org/" TargetMode="External"/><Relationship Id="rId4" Type="http://schemas.openxmlformats.org/officeDocument/2006/relationships/hyperlink" Target="https://twitter.com/denstartupweek" TargetMode="External"/><Relationship Id="rId5" Type="http://schemas.openxmlformats.org/officeDocument/2006/relationships/image" Target="../media/image4.png"/><Relationship Id="rId6" Type="http://schemas.openxmlformats.org/officeDocument/2006/relationships/hyperlink" Target="https://www.facebook.com/DenverStartupWeek" TargetMode="External"/><Relationship Id="rId7" Type="http://schemas.openxmlformats.org/officeDocument/2006/relationships/image" Target="../media/image5.png"/><Relationship Id="rId8" Type="http://schemas.openxmlformats.org/officeDocument/2006/relationships/hyperlink" Target="https://www.linkedin.com/company/denver-startup-week/" TargetMode="External"/><Relationship Id="rId9" Type="http://schemas.openxmlformats.org/officeDocument/2006/relationships/image" Target="../media/image6.png"/><Relationship Id="rId10" Type="http://schemas.openxmlformats.org/officeDocument/2006/relationships/hyperlink" Target="https://www.youtube.com/c/denverstartupweek" TargetMode="External"/><Relationship Id="rId11" Type="http://schemas.openxmlformats.org/officeDocument/2006/relationships/image" Target="../media/image7.png"/></Relationships>

</file>

<file path=ppt/slides/_rels/slide10.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9.png"/><Relationship Id="rId3" Type="http://schemas.openxmlformats.org/officeDocument/2006/relationships/image" Target="../media/image10.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8.png"/><Relationship Id="rId3" Type="http://schemas.openxmlformats.org/officeDocument/2006/relationships/image" Target="../media/image9.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9.png"/><Relationship Id="rId3" Type="http://schemas.openxmlformats.org/officeDocument/2006/relationships/image" Target="../media/image8.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9.png"/><Relationship Id="rId3" Type="http://schemas.openxmlformats.org/officeDocument/2006/relationships/image" Target="../media/image10.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9.png"/><Relationship Id="rId3" Type="http://schemas.openxmlformats.org/officeDocument/2006/relationships/image" Target="../media/image8.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9.png"/><Relationship Id="rId3" Type="http://schemas.openxmlformats.org/officeDocument/2006/relationships/image" Target="../media/image10.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9.png"/><Relationship Id="rId3" Type="http://schemas.openxmlformats.org/officeDocument/2006/relationships/image" Target="../media/image8.png"/><Relationship Id="rId4" Type="http://schemas.openxmlformats.org/officeDocument/2006/relationships/image" Target="../media/image11.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8.png"/><Relationship Id="rId3" Type="http://schemas.openxmlformats.org/officeDocument/2006/relationships/image" Target="../media/image1.tif"/><Relationship Id="rId4" Type="http://schemas.openxmlformats.org/officeDocument/2006/relationships/image" Target="../media/image2.tif"/></Relationships>

</file>

<file path=ppt/slides/_rels/slide9.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8.png"/><Relationship Id="rId3" Type="http://schemas.openxmlformats.org/officeDocument/2006/relationships/image" Target="../media/image3.tif"/></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9" name="Rectangle"/>
          <p:cNvSpPr/>
          <p:nvPr/>
        </p:nvSpPr>
        <p:spPr>
          <a:xfrm>
            <a:off x="-25400" y="-25400"/>
            <a:ext cx="24434800" cy="13766800"/>
          </a:xfrm>
          <a:prstGeom prst="rect">
            <a:avLst/>
          </a:prstGeom>
          <a:solidFill>
            <a:srgbClr val="01232D"/>
          </a:solidFill>
          <a:ln w="12700">
            <a:miter lim="400000"/>
          </a:ln>
        </p:spPr>
        <p:txBody>
          <a:bodyPr lIns="50800" tIns="50800" rIns="50800" bIns="50800" anchor="ctr"/>
          <a:lstStyle/>
          <a:p>
            <a:pPr>
              <a:defRPr sz="3200">
                <a:solidFill>
                  <a:srgbClr val="FFFFFF"/>
                </a:solidFill>
              </a:defRPr>
            </a:pPr>
          </a:p>
        </p:txBody>
      </p:sp>
      <p:pic>
        <p:nvPicPr>
          <p:cNvPr id="120" name="Image" descr="Image"/>
          <p:cNvPicPr>
            <a:picLocks noChangeAspect="1"/>
          </p:cNvPicPr>
          <p:nvPr/>
        </p:nvPicPr>
        <p:blipFill>
          <a:blip r:embed="rId2">
            <a:extLst/>
          </a:blip>
          <a:stretch>
            <a:fillRect/>
          </a:stretch>
        </p:blipFill>
        <p:spPr>
          <a:xfrm>
            <a:off x="1302017" y="2463708"/>
            <a:ext cx="6560140" cy="4868517"/>
          </a:xfrm>
          <a:prstGeom prst="rect">
            <a:avLst/>
          </a:prstGeom>
          <a:ln w="12700">
            <a:miter lim="400000"/>
          </a:ln>
        </p:spPr>
      </p:pic>
      <p:sp>
        <p:nvSpPr>
          <p:cNvPr id="121" name="SEP 16-20, 2019"/>
          <p:cNvSpPr txBox="1"/>
          <p:nvPr/>
        </p:nvSpPr>
        <p:spPr>
          <a:xfrm>
            <a:off x="1302017" y="9562587"/>
            <a:ext cx="4941571" cy="876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a:solidFill>
                  <a:srgbClr val="FFFFFF"/>
                </a:solidFill>
                <a:latin typeface="Montserrat Light"/>
                <a:ea typeface="Montserrat Light"/>
                <a:cs typeface="Montserrat Light"/>
                <a:sym typeface="Montserrat Light"/>
              </a:defRPr>
            </a:lvl1pPr>
          </a:lstStyle>
          <a:p>
            <a:pPr/>
            <a:r>
              <a:t>SEP 16-20, 2019</a:t>
            </a:r>
          </a:p>
        </p:txBody>
      </p:sp>
      <p:sp>
        <p:nvSpPr>
          <p:cNvPr id="122" name="DenverStartupWeek.org">
            <a:hlinkClick r:id="rId3" invalidUrl="" action="" tgtFrame="" tooltip="" history="1" highlightClick="0" endSnd="0"/>
          </p:cNvPr>
          <p:cNvSpPr txBox="1"/>
          <p:nvPr/>
        </p:nvSpPr>
        <p:spPr>
          <a:xfrm>
            <a:off x="1302017" y="10457937"/>
            <a:ext cx="4227526"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2800">
                <a:solidFill>
                  <a:srgbClr val="4FE4E7"/>
                </a:solidFill>
                <a:latin typeface="Montserrat Light"/>
                <a:ea typeface="Montserrat Light"/>
                <a:cs typeface="Montserrat Light"/>
                <a:sym typeface="Montserrat Light"/>
              </a:defRPr>
            </a:lvl1pPr>
          </a:lstStyle>
          <a:p>
            <a:pPr/>
            <a:r>
              <a:t>DenverStartupWeek.org</a:t>
            </a:r>
          </a:p>
        </p:txBody>
      </p:sp>
      <p:sp>
        <p:nvSpPr>
          <p:cNvPr id="123" name="#DENStartupWeek"/>
          <p:cNvSpPr txBox="1"/>
          <p:nvPr/>
        </p:nvSpPr>
        <p:spPr>
          <a:xfrm>
            <a:off x="1302017" y="10940537"/>
            <a:ext cx="3410358"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2800">
                <a:solidFill>
                  <a:srgbClr val="4FE4E7"/>
                </a:solidFill>
                <a:latin typeface="Montserrat Light"/>
                <a:ea typeface="Montserrat Light"/>
                <a:cs typeface="Montserrat Light"/>
                <a:sym typeface="Montserrat Light"/>
              </a:defRPr>
            </a:lvl1pPr>
          </a:lstStyle>
          <a:p>
            <a:pPr/>
            <a:r>
              <a:t>#DENStartupWeek</a:t>
            </a:r>
          </a:p>
        </p:txBody>
      </p:sp>
      <p:pic>
        <p:nvPicPr>
          <p:cNvPr id="124" name="Image" descr="Image">
            <a:hlinkClick r:id="rId4" invalidUrl="" action="" tgtFrame="" tooltip="" history="1" highlightClick="0" endSnd="0"/>
          </p:cNvPr>
          <p:cNvPicPr>
            <a:picLocks noChangeAspect="1"/>
          </p:cNvPicPr>
          <p:nvPr/>
        </p:nvPicPr>
        <p:blipFill>
          <a:blip r:embed="rId5">
            <a:extLst/>
          </a:blip>
          <a:stretch>
            <a:fillRect/>
          </a:stretch>
        </p:blipFill>
        <p:spPr>
          <a:xfrm>
            <a:off x="1365110" y="11759141"/>
            <a:ext cx="609601" cy="609592"/>
          </a:xfrm>
          <a:prstGeom prst="rect">
            <a:avLst/>
          </a:prstGeom>
          <a:ln w="12700">
            <a:miter lim="400000"/>
          </a:ln>
        </p:spPr>
      </p:pic>
      <p:pic>
        <p:nvPicPr>
          <p:cNvPr id="125" name="Image" descr="Image">
            <a:hlinkClick r:id="rId6" invalidUrl="" action="" tgtFrame="" tooltip="" history="1" highlightClick="0" endSnd="0"/>
          </p:cNvPr>
          <p:cNvPicPr>
            <a:picLocks noChangeAspect="1"/>
          </p:cNvPicPr>
          <p:nvPr/>
        </p:nvPicPr>
        <p:blipFill>
          <a:blip r:embed="rId7">
            <a:extLst/>
          </a:blip>
          <a:stretch>
            <a:fillRect/>
          </a:stretch>
        </p:blipFill>
        <p:spPr>
          <a:xfrm>
            <a:off x="2266708" y="11759141"/>
            <a:ext cx="609601" cy="609592"/>
          </a:xfrm>
          <a:prstGeom prst="rect">
            <a:avLst/>
          </a:prstGeom>
          <a:ln w="12700">
            <a:miter lim="400000"/>
          </a:ln>
        </p:spPr>
      </p:pic>
      <p:pic>
        <p:nvPicPr>
          <p:cNvPr id="126" name="Image" descr="Image">
            <a:hlinkClick r:id="rId8" invalidUrl="" action="" tgtFrame="" tooltip="" history="1" highlightClick="0" endSnd="0"/>
          </p:cNvPr>
          <p:cNvPicPr>
            <a:picLocks noChangeAspect="1"/>
          </p:cNvPicPr>
          <p:nvPr/>
        </p:nvPicPr>
        <p:blipFill>
          <a:blip r:embed="rId9">
            <a:extLst/>
          </a:blip>
          <a:stretch>
            <a:fillRect/>
          </a:stretch>
        </p:blipFill>
        <p:spPr>
          <a:xfrm>
            <a:off x="3168306" y="11759141"/>
            <a:ext cx="609601" cy="609601"/>
          </a:xfrm>
          <a:prstGeom prst="rect">
            <a:avLst/>
          </a:prstGeom>
          <a:ln w="12700">
            <a:miter lim="400000"/>
          </a:ln>
        </p:spPr>
      </p:pic>
      <p:pic>
        <p:nvPicPr>
          <p:cNvPr id="127" name="Image" descr="Image">
            <a:hlinkClick r:id="rId10" invalidUrl="" action="" tgtFrame="" tooltip="" history="1" highlightClick="0" endSnd="0"/>
          </p:cNvPr>
          <p:cNvPicPr>
            <a:picLocks noChangeAspect="1"/>
          </p:cNvPicPr>
          <p:nvPr/>
        </p:nvPicPr>
        <p:blipFill>
          <a:blip r:embed="rId11">
            <a:extLst/>
          </a:blip>
          <a:stretch>
            <a:fillRect/>
          </a:stretch>
        </p:blipFill>
        <p:spPr>
          <a:xfrm>
            <a:off x="4069903" y="11759146"/>
            <a:ext cx="609601" cy="609583"/>
          </a:xfrm>
          <a:prstGeom prst="rect">
            <a:avLst/>
          </a:prstGeom>
          <a:ln w="12700">
            <a:miter lim="400000"/>
          </a:ln>
        </p:spPr>
      </p:pic>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8" name="Rectangle"/>
          <p:cNvSpPr/>
          <p:nvPr/>
        </p:nvSpPr>
        <p:spPr>
          <a:xfrm>
            <a:off x="-25400" y="-25400"/>
            <a:ext cx="24434800" cy="13766800"/>
          </a:xfrm>
          <a:prstGeom prst="rect">
            <a:avLst/>
          </a:prstGeom>
          <a:solidFill>
            <a:srgbClr val="01232D"/>
          </a:solidFill>
          <a:ln w="12700">
            <a:miter lim="400000"/>
          </a:ln>
        </p:spPr>
        <p:txBody>
          <a:bodyPr lIns="50800" tIns="50800" rIns="50800" bIns="50800" anchor="ctr"/>
          <a:lstStyle/>
          <a:p>
            <a:pPr>
              <a:defRPr sz="3200">
                <a:solidFill>
                  <a:srgbClr val="FFFFFF"/>
                </a:solidFill>
              </a:defRPr>
            </a:pPr>
          </a:p>
        </p:txBody>
      </p:sp>
      <p:pic>
        <p:nvPicPr>
          <p:cNvPr id="189" name="Image" descr="Image"/>
          <p:cNvPicPr>
            <a:picLocks noChangeAspect="1"/>
          </p:cNvPicPr>
          <p:nvPr/>
        </p:nvPicPr>
        <p:blipFill>
          <a:blip r:embed="rId2">
            <a:extLst/>
          </a:blip>
          <a:stretch>
            <a:fillRect/>
          </a:stretch>
        </p:blipFill>
        <p:spPr>
          <a:xfrm>
            <a:off x="11802993" y="11337246"/>
            <a:ext cx="12588754" cy="2377561"/>
          </a:xfrm>
          <a:prstGeom prst="rect">
            <a:avLst/>
          </a:prstGeom>
          <a:ln w="12700">
            <a:miter lim="400000"/>
          </a:ln>
        </p:spPr>
      </p:pic>
      <p:sp>
        <p:nvSpPr>
          <p:cNvPr id="190" name="DIVERSITY, EQUITY, INCLUSION &amp; ACCESSIBILITY"/>
          <p:cNvSpPr txBox="1"/>
          <p:nvPr/>
        </p:nvSpPr>
        <p:spPr>
          <a:xfrm>
            <a:off x="1286941" y="2990850"/>
            <a:ext cx="21784718" cy="8763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cap="all">
                <a:solidFill>
                  <a:srgbClr val="4FE4E7"/>
                </a:solidFill>
                <a:latin typeface="Montserrat Black"/>
                <a:ea typeface="Montserrat Black"/>
                <a:cs typeface="Montserrat Black"/>
                <a:sym typeface="Montserrat Black"/>
              </a:defRPr>
            </a:lvl1pPr>
          </a:lstStyle>
          <a:p>
            <a:pPr/>
            <a:r>
              <a:t>DIVERSITY, EQUITY, INCLUSION &amp; ACCESSIBILITY</a:t>
            </a:r>
          </a:p>
        </p:txBody>
      </p:sp>
      <p:pic>
        <p:nvPicPr>
          <p:cNvPr id="191" name="Image" descr="Image"/>
          <p:cNvPicPr>
            <a:picLocks noChangeAspect="1"/>
          </p:cNvPicPr>
          <p:nvPr/>
        </p:nvPicPr>
        <p:blipFill>
          <a:blip r:embed="rId3">
            <a:extLst/>
          </a:blip>
          <a:stretch>
            <a:fillRect/>
          </a:stretch>
        </p:blipFill>
        <p:spPr>
          <a:xfrm>
            <a:off x="21971674" y="429050"/>
            <a:ext cx="1892301" cy="1851439"/>
          </a:xfrm>
          <a:prstGeom prst="rect">
            <a:avLst/>
          </a:prstGeom>
          <a:ln w="12700">
            <a:miter lim="400000"/>
          </a:ln>
        </p:spPr>
      </p:pic>
      <p:sp>
        <p:nvSpPr>
          <p:cNvPr id="192" name="At Denver Startup Week we strive to make all of our sessions a space where attendees can connect, learn, and grow — regardless of gender identity, gender expression, race, ability, sexual orientation, and the combination of those identities.…"/>
          <p:cNvSpPr txBox="1"/>
          <p:nvPr/>
        </p:nvSpPr>
        <p:spPr>
          <a:xfrm>
            <a:off x="1286941" y="4573618"/>
            <a:ext cx="21784718" cy="4572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defRPr spc="-72" sz="3600">
                <a:solidFill>
                  <a:srgbClr val="FFFFFF"/>
                </a:solidFill>
                <a:latin typeface="Montserrat Light"/>
                <a:ea typeface="Montserrat Light"/>
                <a:cs typeface="Montserrat Light"/>
                <a:sym typeface="Montserrat Light"/>
              </a:defRPr>
            </a:pPr>
            <a:r>
              <a:t>At Denver Startup Week we strive to make all of our sessions a space where attendees can connect, learn, and grow — regardless of gender identity, gender expression, race, ability, sexual orientation, and the combination of those identities.</a:t>
            </a:r>
          </a:p>
          <a:p>
            <a:pPr algn="l">
              <a:defRPr spc="-72" sz="3600">
                <a:solidFill>
                  <a:srgbClr val="FFFFFF"/>
                </a:solidFill>
                <a:latin typeface="Montserrat Light"/>
                <a:ea typeface="Montserrat Light"/>
                <a:cs typeface="Montserrat Light"/>
                <a:sym typeface="Montserrat Light"/>
              </a:defRPr>
            </a:pPr>
          </a:p>
          <a:p>
            <a:pPr algn="l">
              <a:defRPr spc="-72" sz="3600">
                <a:solidFill>
                  <a:srgbClr val="FFFFFF"/>
                </a:solidFill>
                <a:latin typeface="Montserrat Light"/>
                <a:ea typeface="Montserrat Light"/>
                <a:cs typeface="Montserrat Light"/>
                <a:sym typeface="Montserrat Light"/>
              </a:defRPr>
            </a:pPr>
            <a:r>
              <a:t>As you leave today and throughout the week, introduce yourself to someone who doesn’t look like you or who may identify differently than you.</a:t>
            </a:r>
          </a:p>
          <a:p>
            <a:pPr algn="l">
              <a:defRPr spc="-72" sz="3600">
                <a:solidFill>
                  <a:srgbClr val="FFFFFF"/>
                </a:solidFill>
                <a:latin typeface="Montserrat Light"/>
                <a:ea typeface="Montserrat Light"/>
                <a:cs typeface="Montserrat Light"/>
                <a:sym typeface="Montserrat Light"/>
              </a:defRPr>
            </a:pPr>
          </a:p>
        </p:txBody>
      </p:sp>
      <p:sp>
        <p:nvSpPr>
          <p:cNvPr id="193" name="#DENStartupWeek"/>
          <p:cNvSpPr txBox="1"/>
          <p:nvPr/>
        </p:nvSpPr>
        <p:spPr>
          <a:xfrm>
            <a:off x="1302017" y="12741926"/>
            <a:ext cx="3410358"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2800">
                <a:solidFill>
                  <a:srgbClr val="4FE4E7"/>
                </a:solidFill>
                <a:latin typeface="Montserrat Light"/>
                <a:ea typeface="Montserrat Light"/>
                <a:cs typeface="Montserrat Light"/>
                <a:sym typeface="Montserrat Light"/>
              </a:defRPr>
            </a:lvl1pPr>
          </a:lstStyle>
          <a:p>
            <a:pPr/>
            <a:r>
              <a:t>#DENStartupWeek</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9" name="Line"/>
          <p:cNvSpPr/>
          <p:nvPr/>
        </p:nvSpPr>
        <p:spPr>
          <a:xfrm>
            <a:off x="1290335" y="6677485"/>
            <a:ext cx="21777929" cy="1"/>
          </a:xfrm>
          <a:prstGeom prst="line">
            <a:avLst/>
          </a:prstGeom>
          <a:ln w="12700">
            <a:solidFill>
              <a:srgbClr val="A6AAA9"/>
            </a:solidFill>
            <a:custDash>
              <a:ds d="600000" sp="600000"/>
            </a:custDash>
            <a:miter lim="400000"/>
          </a:ln>
        </p:spPr>
        <p:txBody>
          <a:bodyPr lIns="50800" tIns="50800" rIns="50800" bIns="50800" anchor="ctr"/>
          <a:lstStyle/>
          <a:p>
            <a:pPr>
              <a:defRPr sz="3200"/>
            </a:pPr>
          </a:p>
        </p:txBody>
      </p:sp>
      <p:sp>
        <p:nvSpPr>
          <p:cNvPr id="130" name="TITLE of PRESENTATION"/>
          <p:cNvSpPr txBox="1"/>
          <p:nvPr/>
        </p:nvSpPr>
        <p:spPr>
          <a:xfrm>
            <a:off x="1286941" y="5502735"/>
            <a:ext cx="21784718" cy="1028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cap="all" sz="6000">
                <a:solidFill>
                  <a:srgbClr val="265A69"/>
                </a:solidFill>
                <a:latin typeface="Montserrat Black"/>
                <a:ea typeface="Montserrat Black"/>
                <a:cs typeface="Montserrat Black"/>
                <a:sym typeface="Montserrat Black"/>
              </a:defRPr>
            </a:lvl1pPr>
          </a:lstStyle>
          <a:p>
            <a:pPr/>
            <a:r>
              <a:t>TITLE of PRESENTATION</a:t>
            </a:r>
          </a:p>
        </p:txBody>
      </p:sp>
      <p:sp>
        <p:nvSpPr>
          <p:cNvPr id="131" name="Person Namehere…"/>
          <p:cNvSpPr txBox="1"/>
          <p:nvPr/>
        </p:nvSpPr>
        <p:spPr>
          <a:xfrm>
            <a:off x="1312341" y="7022003"/>
            <a:ext cx="21784718" cy="119126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lnSpc>
                <a:spcPct val="120000"/>
              </a:lnSpc>
              <a:defRPr spc="-64" sz="3200">
                <a:solidFill>
                  <a:srgbClr val="4FE4E7"/>
                </a:solidFill>
                <a:latin typeface="Montserrat Light"/>
                <a:ea typeface="Montserrat Light"/>
                <a:cs typeface="Montserrat Light"/>
                <a:sym typeface="Montserrat Light"/>
              </a:defRPr>
            </a:pPr>
            <a:r>
              <a:t>Person Namehere</a:t>
            </a:r>
          </a:p>
          <a:p>
            <a:pPr algn="l">
              <a:lnSpc>
                <a:spcPct val="120000"/>
              </a:lnSpc>
              <a:defRPr spc="-64" sz="3200">
                <a:solidFill>
                  <a:srgbClr val="4FE4E7"/>
                </a:solidFill>
                <a:latin typeface="Montserrat Light"/>
                <a:ea typeface="Montserrat Light"/>
                <a:cs typeface="Montserrat Light"/>
                <a:sym typeface="Montserrat Light"/>
              </a:defRPr>
            </a:pPr>
            <a:r>
              <a:t>08/26/2019</a:t>
            </a:r>
          </a:p>
        </p:txBody>
      </p:sp>
      <p:pic>
        <p:nvPicPr>
          <p:cNvPr id="132" name="Image" descr="Image"/>
          <p:cNvPicPr>
            <a:picLocks noChangeAspect="1"/>
          </p:cNvPicPr>
          <p:nvPr/>
        </p:nvPicPr>
        <p:blipFill>
          <a:blip r:embed="rId2">
            <a:extLst/>
          </a:blip>
          <a:stretch>
            <a:fillRect/>
          </a:stretch>
        </p:blipFill>
        <p:spPr>
          <a:xfrm>
            <a:off x="1241297" y="429050"/>
            <a:ext cx="1896277" cy="1855332"/>
          </a:xfrm>
          <a:prstGeom prst="rect">
            <a:avLst/>
          </a:prstGeom>
          <a:ln w="12700">
            <a:miter lim="400000"/>
          </a:ln>
        </p:spPr>
      </p:pic>
      <p:pic>
        <p:nvPicPr>
          <p:cNvPr id="133" name="Image" descr="Image"/>
          <p:cNvPicPr>
            <a:picLocks noChangeAspect="1"/>
          </p:cNvPicPr>
          <p:nvPr/>
        </p:nvPicPr>
        <p:blipFill>
          <a:blip r:embed="rId3">
            <a:extLst/>
          </a:blip>
          <a:stretch>
            <a:fillRect/>
          </a:stretch>
        </p:blipFill>
        <p:spPr>
          <a:xfrm>
            <a:off x="-562325" y="8182420"/>
            <a:ext cx="29292991" cy="5532386"/>
          </a:xfrm>
          <a:prstGeom prst="rect">
            <a:avLst/>
          </a:prstGeom>
          <a:ln w="12700">
            <a:miter lim="400000"/>
          </a:ln>
        </p:spPr>
      </p:pic>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35" name="Image" descr="Image"/>
          <p:cNvPicPr>
            <a:picLocks noChangeAspect="1"/>
          </p:cNvPicPr>
          <p:nvPr/>
        </p:nvPicPr>
        <p:blipFill>
          <a:blip r:embed="rId2">
            <a:extLst/>
          </a:blip>
          <a:stretch>
            <a:fillRect/>
          </a:stretch>
        </p:blipFill>
        <p:spPr>
          <a:xfrm>
            <a:off x="11802993" y="11337246"/>
            <a:ext cx="12588754" cy="2377561"/>
          </a:xfrm>
          <a:prstGeom prst="rect">
            <a:avLst/>
          </a:prstGeom>
          <a:ln w="12700">
            <a:miter lim="400000"/>
          </a:ln>
        </p:spPr>
      </p:pic>
      <p:pic>
        <p:nvPicPr>
          <p:cNvPr id="136" name="Image" descr="Image"/>
          <p:cNvPicPr>
            <a:picLocks noChangeAspect="1"/>
          </p:cNvPicPr>
          <p:nvPr/>
        </p:nvPicPr>
        <p:blipFill>
          <a:blip r:embed="rId3">
            <a:extLst/>
          </a:blip>
          <a:stretch>
            <a:fillRect/>
          </a:stretch>
        </p:blipFill>
        <p:spPr>
          <a:xfrm>
            <a:off x="21967697" y="429050"/>
            <a:ext cx="1896277" cy="1855332"/>
          </a:xfrm>
          <a:prstGeom prst="rect">
            <a:avLst/>
          </a:prstGeom>
          <a:ln w="12700">
            <a:miter lim="400000"/>
          </a:ln>
        </p:spPr>
      </p:pic>
      <p:sp>
        <p:nvSpPr>
          <p:cNvPr id="137" name="Headline Text"/>
          <p:cNvSpPr txBox="1"/>
          <p:nvPr/>
        </p:nvSpPr>
        <p:spPr>
          <a:xfrm>
            <a:off x="1286941" y="2990850"/>
            <a:ext cx="21784718" cy="8763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cap="all">
                <a:solidFill>
                  <a:srgbClr val="265A69"/>
                </a:solidFill>
                <a:latin typeface="Montserrat Black"/>
                <a:ea typeface="Montserrat Black"/>
                <a:cs typeface="Montserrat Black"/>
                <a:sym typeface="Montserrat Black"/>
              </a:defRPr>
            </a:lvl1pPr>
          </a:lstStyle>
          <a:p>
            <a:pPr/>
            <a:r>
              <a:t>Headline Text</a:t>
            </a:r>
          </a:p>
        </p:txBody>
      </p:sp>
      <p:sp>
        <p:nvSpPr>
          <p:cNvPr id="138" name="Lorem ipsum dolere sit met nonummy consecuter es quid. Lorem ipsum dolere sit met nonummy consecuter es quid. Lorem ipsum dolere sit met nonummy consecuter es quid. Lorem ipsum dolere sit met nonummy consecuter es quid."/>
          <p:cNvSpPr txBox="1"/>
          <p:nvPr/>
        </p:nvSpPr>
        <p:spPr>
          <a:xfrm>
            <a:off x="1286941" y="4573618"/>
            <a:ext cx="21784718" cy="1778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algn="l">
              <a:defRPr spc="-72" sz="3600">
                <a:solidFill>
                  <a:srgbClr val="797979"/>
                </a:solidFill>
                <a:latin typeface="Montserrat Light"/>
                <a:ea typeface="Montserrat Light"/>
                <a:cs typeface="Montserrat Light"/>
                <a:sym typeface="Montserrat Light"/>
              </a:defRPr>
            </a:lvl1pPr>
          </a:lstStyle>
          <a:p>
            <a:pPr/>
            <a:r>
              <a:t>Lorem ipsum dolere sit met nonummy consecuter es quid. Lorem ipsum dolere sit met nonummy consecuter es quid. Lorem ipsum dolere sit met nonummy consecuter es quid. Lorem ipsum dolere sit met nonummy consecuter es quid.</a:t>
            </a:r>
          </a:p>
        </p:txBody>
      </p:sp>
      <p:sp>
        <p:nvSpPr>
          <p:cNvPr id="139" name="#DENStartupWeek"/>
          <p:cNvSpPr txBox="1"/>
          <p:nvPr/>
        </p:nvSpPr>
        <p:spPr>
          <a:xfrm>
            <a:off x="1302017" y="12741926"/>
            <a:ext cx="3410358"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2800">
                <a:solidFill>
                  <a:srgbClr val="4FE4E7"/>
                </a:solidFill>
                <a:latin typeface="Montserrat Light"/>
                <a:ea typeface="Montserrat Light"/>
                <a:cs typeface="Montserrat Light"/>
                <a:sym typeface="Montserrat Light"/>
              </a:defRPr>
            </a:lvl1pPr>
          </a:lstStyle>
          <a:p>
            <a:pPr/>
            <a:r>
              <a:t>#DENStartupWeek</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1" name="Rectangle"/>
          <p:cNvSpPr/>
          <p:nvPr/>
        </p:nvSpPr>
        <p:spPr>
          <a:xfrm>
            <a:off x="-25400" y="-25400"/>
            <a:ext cx="24434800" cy="13766800"/>
          </a:xfrm>
          <a:prstGeom prst="rect">
            <a:avLst/>
          </a:prstGeom>
          <a:solidFill>
            <a:srgbClr val="01232D"/>
          </a:solidFill>
          <a:ln w="12700">
            <a:miter lim="400000"/>
          </a:ln>
        </p:spPr>
        <p:txBody>
          <a:bodyPr lIns="50800" tIns="50800" rIns="50800" bIns="50800" anchor="ctr"/>
          <a:lstStyle/>
          <a:p>
            <a:pPr>
              <a:defRPr sz="3200">
                <a:solidFill>
                  <a:srgbClr val="FFFFFF"/>
                </a:solidFill>
              </a:defRPr>
            </a:pPr>
          </a:p>
        </p:txBody>
      </p:sp>
      <p:pic>
        <p:nvPicPr>
          <p:cNvPr id="142" name="Image" descr="Image"/>
          <p:cNvPicPr>
            <a:picLocks noChangeAspect="1"/>
          </p:cNvPicPr>
          <p:nvPr/>
        </p:nvPicPr>
        <p:blipFill>
          <a:blip r:embed="rId2">
            <a:extLst/>
          </a:blip>
          <a:stretch>
            <a:fillRect/>
          </a:stretch>
        </p:blipFill>
        <p:spPr>
          <a:xfrm>
            <a:off x="11802993" y="11337246"/>
            <a:ext cx="12588754" cy="2377561"/>
          </a:xfrm>
          <a:prstGeom prst="rect">
            <a:avLst/>
          </a:prstGeom>
          <a:ln w="12700">
            <a:miter lim="400000"/>
          </a:ln>
        </p:spPr>
      </p:pic>
      <p:sp>
        <p:nvSpPr>
          <p:cNvPr id="143" name="Headline Text"/>
          <p:cNvSpPr txBox="1"/>
          <p:nvPr/>
        </p:nvSpPr>
        <p:spPr>
          <a:xfrm>
            <a:off x="1286941" y="2990850"/>
            <a:ext cx="21784718" cy="8763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cap="all">
                <a:solidFill>
                  <a:srgbClr val="4FE4E7"/>
                </a:solidFill>
                <a:latin typeface="Montserrat Black"/>
                <a:ea typeface="Montserrat Black"/>
                <a:cs typeface="Montserrat Black"/>
                <a:sym typeface="Montserrat Black"/>
              </a:defRPr>
            </a:lvl1pPr>
          </a:lstStyle>
          <a:p>
            <a:pPr/>
            <a:r>
              <a:t>Headline Text</a:t>
            </a:r>
          </a:p>
        </p:txBody>
      </p:sp>
      <p:sp>
        <p:nvSpPr>
          <p:cNvPr id="144" name="Lorem ipsum dolere sit met nonummy consecuter es quid. Lorem ipsum dolere sit met nonummy consecuter es quid. Lorem ipsum dolere sit met nonummy consecuter es quid. Lorem ipsum dolere sit met nonummy consecuter es quid."/>
          <p:cNvSpPr txBox="1"/>
          <p:nvPr/>
        </p:nvSpPr>
        <p:spPr>
          <a:xfrm>
            <a:off x="1286941" y="4573618"/>
            <a:ext cx="21784718" cy="1778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algn="l">
              <a:defRPr spc="-72" sz="3600">
                <a:solidFill>
                  <a:srgbClr val="FFFFFF"/>
                </a:solidFill>
                <a:latin typeface="Montserrat Light"/>
                <a:ea typeface="Montserrat Light"/>
                <a:cs typeface="Montserrat Light"/>
                <a:sym typeface="Montserrat Light"/>
              </a:defRPr>
            </a:lvl1pPr>
          </a:lstStyle>
          <a:p>
            <a:pPr/>
            <a:r>
              <a:t>Lorem ipsum dolere sit met nonummy consecuter es quid. Lorem ipsum dolere sit met nonummy consecuter es quid. Lorem ipsum dolere sit met nonummy consecuter es quid. Lorem ipsum dolere sit met nonummy consecuter es quid.</a:t>
            </a:r>
          </a:p>
        </p:txBody>
      </p:sp>
      <p:pic>
        <p:nvPicPr>
          <p:cNvPr id="145" name="Image" descr="Image"/>
          <p:cNvPicPr>
            <a:picLocks noChangeAspect="1"/>
          </p:cNvPicPr>
          <p:nvPr/>
        </p:nvPicPr>
        <p:blipFill>
          <a:blip r:embed="rId3">
            <a:extLst/>
          </a:blip>
          <a:stretch>
            <a:fillRect/>
          </a:stretch>
        </p:blipFill>
        <p:spPr>
          <a:xfrm>
            <a:off x="21971674" y="429050"/>
            <a:ext cx="1892301" cy="1851439"/>
          </a:xfrm>
          <a:prstGeom prst="rect">
            <a:avLst/>
          </a:prstGeom>
          <a:ln w="12700">
            <a:miter lim="400000"/>
          </a:ln>
        </p:spPr>
      </p:pic>
      <p:sp>
        <p:nvSpPr>
          <p:cNvPr id="146" name="#DENStartupWeek"/>
          <p:cNvSpPr txBox="1"/>
          <p:nvPr/>
        </p:nvSpPr>
        <p:spPr>
          <a:xfrm>
            <a:off x="1302017" y="12741926"/>
            <a:ext cx="3410358"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2800">
                <a:solidFill>
                  <a:srgbClr val="4FE4E7"/>
                </a:solidFill>
                <a:latin typeface="Montserrat Light"/>
                <a:ea typeface="Montserrat Light"/>
                <a:cs typeface="Montserrat Light"/>
                <a:sym typeface="Montserrat Light"/>
              </a:defRPr>
            </a:lvl1pPr>
          </a:lstStyle>
          <a:p>
            <a:pPr/>
            <a:r>
              <a:t>#DENStartupWeek</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48" name="Image" descr="Image"/>
          <p:cNvPicPr>
            <a:picLocks noChangeAspect="1"/>
          </p:cNvPicPr>
          <p:nvPr/>
        </p:nvPicPr>
        <p:blipFill>
          <a:blip r:embed="rId2">
            <a:extLst/>
          </a:blip>
          <a:stretch>
            <a:fillRect/>
          </a:stretch>
        </p:blipFill>
        <p:spPr>
          <a:xfrm>
            <a:off x="11802993" y="11337246"/>
            <a:ext cx="12588754" cy="2377561"/>
          </a:xfrm>
          <a:prstGeom prst="rect">
            <a:avLst/>
          </a:prstGeom>
          <a:ln w="12700">
            <a:miter lim="400000"/>
          </a:ln>
        </p:spPr>
      </p:pic>
      <p:pic>
        <p:nvPicPr>
          <p:cNvPr id="149" name="Image" descr="Image"/>
          <p:cNvPicPr>
            <a:picLocks noChangeAspect="1"/>
          </p:cNvPicPr>
          <p:nvPr/>
        </p:nvPicPr>
        <p:blipFill>
          <a:blip r:embed="rId3">
            <a:extLst/>
          </a:blip>
          <a:stretch>
            <a:fillRect/>
          </a:stretch>
        </p:blipFill>
        <p:spPr>
          <a:xfrm>
            <a:off x="21967697" y="429050"/>
            <a:ext cx="1896277" cy="1855332"/>
          </a:xfrm>
          <a:prstGeom prst="rect">
            <a:avLst/>
          </a:prstGeom>
          <a:ln w="12700">
            <a:miter lim="400000"/>
          </a:ln>
        </p:spPr>
      </p:pic>
      <p:sp>
        <p:nvSpPr>
          <p:cNvPr id="150" name="Bullet ipsum dolor sit amet nonummy consecuter…"/>
          <p:cNvSpPr txBox="1"/>
          <p:nvPr/>
        </p:nvSpPr>
        <p:spPr>
          <a:xfrm>
            <a:off x="1286941" y="4573618"/>
            <a:ext cx="21784718" cy="4216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marL="228600" indent="-228600" algn="l">
              <a:spcBef>
                <a:spcPts val="2000"/>
              </a:spcBef>
              <a:buClr>
                <a:srgbClr val="797979"/>
              </a:buClr>
              <a:buSzPct val="100000"/>
              <a:buChar char="-"/>
              <a:defRPr spc="-72" sz="3600">
                <a:solidFill>
                  <a:srgbClr val="797979"/>
                </a:solidFill>
                <a:latin typeface="Montserrat Light"/>
                <a:ea typeface="Montserrat Light"/>
                <a:cs typeface="Montserrat Light"/>
                <a:sym typeface="Montserrat Light"/>
              </a:defRPr>
            </a:pPr>
            <a:r>
              <a:t>Bullet ipsum dolor sit amet nonummy consecuter</a:t>
            </a:r>
          </a:p>
          <a:p>
            <a:pPr marL="228600" indent="-228600" algn="l">
              <a:spcBef>
                <a:spcPts val="2000"/>
              </a:spcBef>
              <a:buClr>
                <a:srgbClr val="797979"/>
              </a:buClr>
              <a:buSzPct val="100000"/>
              <a:buChar char="-"/>
              <a:defRPr spc="-72" sz="3600">
                <a:solidFill>
                  <a:srgbClr val="797979"/>
                </a:solidFill>
                <a:latin typeface="Montserrat Light"/>
                <a:ea typeface="Montserrat Light"/>
                <a:cs typeface="Montserrat Light"/>
                <a:sym typeface="Montserrat Light"/>
              </a:defRPr>
            </a:pPr>
            <a:r>
              <a:t>Bullet ipsum dolor sit amet nonummy consecuter. Lorem ipsum dolere adscpecit nomen es quid consecuter. Lorem ipsum dolere adscpecit nomen es quid consecuter.</a:t>
            </a:r>
          </a:p>
          <a:p>
            <a:pPr marL="228600" indent="-228600" algn="l">
              <a:spcBef>
                <a:spcPts val="2000"/>
              </a:spcBef>
              <a:buClr>
                <a:srgbClr val="797979"/>
              </a:buClr>
              <a:buSzPct val="100000"/>
              <a:buChar char="-"/>
              <a:defRPr spc="-72" sz="3600">
                <a:solidFill>
                  <a:srgbClr val="797979"/>
                </a:solidFill>
                <a:latin typeface="Montserrat Light"/>
                <a:ea typeface="Montserrat Light"/>
                <a:cs typeface="Montserrat Light"/>
                <a:sym typeface="Montserrat Light"/>
              </a:defRPr>
            </a:pPr>
            <a:r>
              <a:t>Bullet ipsum dolor sit amet nonummy consecuter</a:t>
            </a:r>
          </a:p>
          <a:p>
            <a:pPr marL="228600" indent="-228600" algn="l">
              <a:spcBef>
                <a:spcPts val="2000"/>
              </a:spcBef>
              <a:buClr>
                <a:srgbClr val="797979"/>
              </a:buClr>
              <a:buSzPct val="100000"/>
              <a:buChar char="-"/>
              <a:defRPr spc="-72" sz="3600">
                <a:solidFill>
                  <a:srgbClr val="797979"/>
                </a:solidFill>
                <a:latin typeface="Montserrat Light"/>
                <a:ea typeface="Montserrat Light"/>
                <a:cs typeface="Montserrat Light"/>
                <a:sym typeface="Montserrat Light"/>
              </a:defRPr>
            </a:pPr>
            <a:r>
              <a:t>Bullet ipsum dolor sit amet nonummy consecuter. Lorem ipsum dolere adscpecit nomen es quid consecuter. Lorem ipsum dolere adscpecit nomen es quid consecuter.</a:t>
            </a:r>
          </a:p>
        </p:txBody>
      </p:sp>
      <p:sp>
        <p:nvSpPr>
          <p:cNvPr id="151" name="Headline Text"/>
          <p:cNvSpPr txBox="1"/>
          <p:nvPr/>
        </p:nvSpPr>
        <p:spPr>
          <a:xfrm>
            <a:off x="1286941" y="2990850"/>
            <a:ext cx="21784718" cy="8763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cap="all">
                <a:solidFill>
                  <a:srgbClr val="265A69"/>
                </a:solidFill>
                <a:latin typeface="Montserrat Black"/>
                <a:ea typeface="Montserrat Black"/>
                <a:cs typeface="Montserrat Black"/>
                <a:sym typeface="Montserrat Black"/>
              </a:defRPr>
            </a:lvl1pPr>
          </a:lstStyle>
          <a:p>
            <a:pPr/>
            <a:r>
              <a:t>Headline Text</a:t>
            </a:r>
          </a:p>
        </p:txBody>
      </p:sp>
      <p:sp>
        <p:nvSpPr>
          <p:cNvPr id="152" name="#DENStartupWeek"/>
          <p:cNvSpPr txBox="1"/>
          <p:nvPr/>
        </p:nvSpPr>
        <p:spPr>
          <a:xfrm>
            <a:off x="1302017" y="12741926"/>
            <a:ext cx="3410358"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2800">
                <a:solidFill>
                  <a:srgbClr val="4FE4E7"/>
                </a:solidFill>
                <a:latin typeface="Montserrat Light"/>
                <a:ea typeface="Montserrat Light"/>
                <a:cs typeface="Montserrat Light"/>
                <a:sym typeface="Montserrat Light"/>
              </a:defRPr>
            </a:lvl1pPr>
          </a:lstStyle>
          <a:p>
            <a:pPr/>
            <a:r>
              <a:t>#DENStartupWeek</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4" name="Rectangle"/>
          <p:cNvSpPr/>
          <p:nvPr/>
        </p:nvSpPr>
        <p:spPr>
          <a:xfrm>
            <a:off x="-25400" y="-25400"/>
            <a:ext cx="24434800" cy="13766800"/>
          </a:xfrm>
          <a:prstGeom prst="rect">
            <a:avLst/>
          </a:prstGeom>
          <a:solidFill>
            <a:srgbClr val="01232D"/>
          </a:solidFill>
          <a:ln w="12700">
            <a:miter lim="400000"/>
          </a:ln>
        </p:spPr>
        <p:txBody>
          <a:bodyPr lIns="50800" tIns="50800" rIns="50800" bIns="50800" anchor="ctr"/>
          <a:lstStyle/>
          <a:p>
            <a:pPr>
              <a:defRPr sz="3200">
                <a:solidFill>
                  <a:srgbClr val="FFFFFF"/>
                </a:solidFill>
              </a:defRPr>
            </a:pPr>
          </a:p>
        </p:txBody>
      </p:sp>
      <p:pic>
        <p:nvPicPr>
          <p:cNvPr id="155" name="Image" descr="Image"/>
          <p:cNvPicPr>
            <a:picLocks noChangeAspect="1"/>
          </p:cNvPicPr>
          <p:nvPr/>
        </p:nvPicPr>
        <p:blipFill>
          <a:blip r:embed="rId2">
            <a:extLst/>
          </a:blip>
          <a:stretch>
            <a:fillRect/>
          </a:stretch>
        </p:blipFill>
        <p:spPr>
          <a:xfrm>
            <a:off x="11802993" y="11337246"/>
            <a:ext cx="12588754" cy="2377561"/>
          </a:xfrm>
          <a:prstGeom prst="rect">
            <a:avLst/>
          </a:prstGeom>
          <a:ln w="12700">
            <a:miter lim="400000"/>
          </a:ln>
        </p:spPr>
      </p:pic>
      <p:sp>
        <p:nvSpPr>
          <p:cNvPr id="156" name="Headline Text"/>
          <p:cNvSpPr txBox="1"/>
          <p:nvPr/>
        </p:nvSpPr>
        <p:spPr>
          <a:xfrm>
            <a:off x="1286941" y="2990850"/>
            <a:ext cx="21784718" cy="8763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cap="all">
                <a:solidFill>
                  <a:srgbClr val="4FE4E7"/>
                </a:solidFill>
                <a:latin typeface="Montserrat Black"/>
                <a:ea typeface="Montserrat Black"/>
                <a:cs typeface="Montserrat Black"/>
                <a:sym typeface="Montserrat Black"/>
              </a:defRPr>
            </a:lvl1pPr>
          </a:lstStyle>
          <a:p>
            <a:pPr/>
            <a:r>
              <a:t>Headline Text</a:t>
            </a:r>
          </a:p>
        </p:txBody>
      </p:sp>
      <p:pic>
        <p:nvPicPr>
          <p:cNvPr id="157" name="Image" descr="Image"/>
          <p:cNvPicPr>
            <a:picLocks noChangeAspect="1"/>
          </p:cNvPicPr>
          <p:nvPr/>
        </p:nvPicPr>
        <p:blipFill>
          <a:blip r:embed="rId3">
            <a:extLst/>
          </a:blip>
          <a:stretch>
            <a:fillRect/>
          </a:stretch>
        </p:blipFill>
        <p:spPr>
          <a:xfrm>
            <a:off x="21971674" y="429050"/>
            <a:ext cx="1892301" cy="1851439"/>
          </a:xfrm>
          <a:prstGeom prst="rect">
            <a:avLst/>
          </a:prstGeom>
          <a:ln w="12700">
            <a:miter lim="400000"/>
          </a:ln>
        </p:spPr>
      </p:pic>
      <p:sp>
        <p:nvSpPr>
          <p:cNvPr id="158" name="Bullet ipsum dolor sit amet nonummy consecuter…"/>
          <p:cNvSpPr txBox="1"/>
          <p:nvPr/>
        </p:nvSpPr>
        <p:spPr>
          <a:xfrm>
            <a:off x="1286941" y="4573618"/>
            <a:ext cx="21784718" cy="4216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marL="228600" indent="-228600" algn="l">
              <a:spcBef>
                <a:spcPts val="2000"/>
              </a:spcBef>
              <a:buClr>
                <a:srgbClr val="797979"/>
              </a:buClr>
              <a:buSzPct val="100000"/>
              <a:buChar char="-"/>
              <a:defRPr spc="-72" sz="3600">
                <a:solidFill>
                  <a:srgbClr val="FFFFFF"/>
                </a:solidFill>
                <a:latin typeface="Montserrat Light"/>
                <a:ea typeface="Montserrat Light"/>
                <a:cs typeface="Montserrat Light"/>
                <a:sym typeface="Montserrat Light"/>
              </a:defRPr>
            </a:pPr>
            <a:r>
              <a:t>Bullet ipsum dolor sit amet nonummy consecuter</a:t>
            </a:r>
          </a:p>
          <a:p>
            <a:pPr marL="228600" indent="-228600" algn="l">
              <a:spcBef>
                <a:spcPts val="2000"/>
              </a:spcBef>
              <a:buClr>
                <a:srgbClr val="797979"/>
              </a:buClr>
              <a:buSzPct val="100000"/>
              <a:buChar char="-"/>
              <a:defRPr spc="-72" sz="3600">
                <a:solidFill>
                  <a:srgbClr val="FFFFFF"/>
                </a:solidFill>
                <a:latin typeface="Montserrat Light"/>
                <a:ea typeface="Montserrat Light"/>
                <a:cs typeface="Montserrat Light"/>
                <a:sym typeface="Montserrat Light"/>
              </a:defRPr>
            </a:pPr>
            <a:r>
              <a:t>Bullet ipsum dolor sit amet nonummy consecuter. Lorem ipsum dolere adscpecit nomen es quid consecuter. Lorem ipsum dolere adscpecit nomen es quid consecuter.</a:t>
            </a:r>
          </a:p>
          <a:p>
            <a:pPr marL="228600" indent="-228600" algn="l">
              <a:spcBef>
                <a:spcPts val="2000"/>
              </a:spcBef>
              <a:buClr>
                <a:srgbClr val="797979"/>
              </a:buClr>
              <a:buSzPct val="100000"/>
              <a:buChar char="-"/>
              <a:defRPr spc="-72" sz="3600">
                <a:solidFill>
                  <a:srgbClr val="FFFFFF"/>
                </a:solidFill>
                <a:latin typeface="Montserrat Light"/>
                <a:ea typeface="Montserrat Light"/>
                <a:cs typeface="Montserrat Light"/>
                <a:sym typeface="Montserrat Light"/>
              </a:defRPr>
            </a:pPr>
            <a:r>
              <a:t>Bullet ipsum dolor sit amet nonummy consecuter</a:t>
            </a:r>
          </a:p>
          <a:p>
            <a:pPr marL="228600" indent="-228600" algn="l">
              <a:spcBef>
                <a:spcPts val="2000"/>
              </a:spcBef>
              <a:buClr>
                <a:srgbClr val="797979"/>
              </a:buClr>
              <a:buSzPct val="100000"/>
              <a:buChar char="-"/>
              <a:defRPr spc="-72" sz="3600">
                <a:solidFill>
                  <a:srgbClr val="FFFFFF"/>
                </a:solidFill>
                <a:latin typeface="Montserrat Light"/>
                <a:ea typeface="Montserrat Light"/>
                <a:cs typeface="Montserrat Light"/>
                <a:sym typeface="Montserrat Light"/>
              </a:defRPr>
            </a:pPr>
            <a:r>
              <a:t>Bullet ipsum dolor sit amet nonummy consecuter. Lorem ipsum dolere adscpecit nomen es quid consecuter. Lorem ipsum dolere adscpecit nomen es quid consecuter.</a:t>
            </a:r>
          </a:p>
        </p:txBody>
      </p:sp>
      <p:sp>
        <p:nvSpPr>
          <p:cNvPr id="159" name="#DENStartupWeek"/>
          <p:cNvSpPr txBox="1"/>
          <p:nvPr/>
        </p:nvSpPr>
        <p:spPr>
          <a:xfrm>
            <a:off x="1302017" y="12741926"/>
            <a:ext cx="3410358"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2800">
                <a:solidFill>
                  <a:srgbClr val="4FE4E7"/>
                </a:solidFill>
                <a:latin typeface="Montserrat Light"/>
                <a:ea typeface="Montserrat Light"/>
                <a:cs typeface="Montserrat Light"/>
                <a:sym typeface="Montserrat Light"/>
              </a:defRPr>
            </a:lvl1pPr>
          </a:lstStyle>
          <a:p>
            <a:pPr/>
            <a:r>
              <a:t>#DENStartupWeek</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61" name="Image" descr="Image"/>
          <p:cNvPicPr>
            <a:picLocks noChangeAspect="1"/>
          </p:cNvPicPr>
          <p:nvPr/>
        </p:nvPicPr>
        <p:blipFill>
          <a:blip r:embed="rId2">
            <a:extLst/>
          </a:blip>
          <a:stretch>
            <a:fillRect/>
          </a:stretch>
        </p:blipFill>
        <p:spPr>
          <a:xfrm>
            <a:off x="11802993" y="11337246"/>
            <a:ext cx="12588754" cy="2377561"/>
          </a:xfrm>
          <a:prstGeom prst="rect">
            <a:avLst/>
          </a:prstGeom>
          <a:ln w="12700">
            <a:miter lim="400000"/>
          </a:ln>
        </p:spPr>
      </p:pic>
      <p:pic>
        <p:nvPicPr>
          <p:cNvPr id="162" name="Image" descr="Image"/>
          <p:cNvPicPr>
            <a:picLocks noChangeAspect="1"/>
          </p:cNvPicPr>
          <p:nvPr/>
        </p:nvPicPr>
        <p:blipFill>
          <a:blip r:embed="rId3">
            <a:extLst/>
          </a:blip>
          <a:stretch>
            <a:fillRect/>
          </a:stretch>
        </p:blipFill>
        <p:spPr>
          <a:xfrm>
            <a:off x="21967697" y="429050"/>
            <a:ext cx="1896277" cy="1855332"/>
          </a:xfrm>
          <a:prstGeom prst="rect">
            <a:avLst/>
          </a:prstGeom>
          <a:ln w="12700">
            <a:miter lim="400000"/>
          </a:ln>
        </p:spPr>
      </p:pic>
      <p:sp>
        <p:nvSpPr>
          <p:cNvPr id="163" name="Lorem ipsum dolere sit met nonummy consecuter es quid. Lorem ipsum dolere sit met nonummy consecuter es quid. Lorem ipsum dolere sit met nonummy consecuter es quid. Lorem ipsum dolere sit met nonummy consecuter es quid."/>
          <p:cNvSpPr txBox="1"/>
          <p:nvPr/>
        </p:nvSpPr>
        <p:spPr>
          <a:xfrm>
            <a:off x="12353552" y="4573618"/>
            <a:ext cx="10490053" cy="3454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algn="l">
              <a:defRPr spc="-72" sz="3600">
                <a:solidFill>
                  <a:srgbClr val="797979"/>
                </a:solidFill>
                <a:latin typeface="Montserrat Light"/>
                <a:ea typeface="Montserrat Light"/>
                <a:cs typeface="Montserrat Light"/>
                <a:sym typeface="Montserrat Light"/>
              </a:defRPr>
            </a:lvl1pPr>
          </a:lstStyle>
          <a:p>
            <a:pPr/>
            <a:r>
              <a:t>Lorem ipsum dolere sit met nonummy consecuter es quid. Lorem ipsum dolere sit met nonummy consecuter es quid. Lorem ipsum dolere sit met nonummy consecuter es quid. Lorem ipsum dolere sit met nonummy consecuter es quid.</a:t>
            </a:r>
          </a:p>
        </p:txBody>
      </p:sp>
      <p:pic>
        <p:nvPicPr>
          <p:cNvPr id="164" name="Screen Shot 2016-07-27 at 10.45.56 PM.png" descr="Screen Shot 2016-07-27 at 10.45.56 PM.png"/>
          <p:cNvPicPr>
            <a:picLocks noChangeAspect="1"/>
          </p:cNvPicPr>
          <p:nvPr/>
        </p:nvPicPr>
        <p:blipFill>
          <a:blip r:embed="rId4">
            <a:extLst/>
          </a:blip>
          <a:srcRect l="34701" t="0" r="129" b="0"/>
          <a:stretch>
            <a:fillRect/>
          </a:stretch>
        </p:blipFill>
        <p:spPr>
          <a:xfrm>
            <a:off x="1279128" y="3194050"/>
            <a:ext cx="10490049" cy="6219239"/>
          </a:xfrm>
          <a:prstGeom prst="rect">
            <a:avLst/>
          </a:prstGeom>
          <a:ln w="12700">
            <a:miter lim="400000"/>
          </a:ln>
        </p:spPr>
      </p:pic>
      <p:sp>
        <p:nvSpPr>
          <p:cNvPr id="165" name="Headline Text"/>
          <p:cNvSpPr txBox="1"/>
          <p:nvPr/>
        </p:nvSpPr>
        <p:spPr>
          <a:xfrm>
            <a:off x="12399441" y="2990850"/>
            <a:ext cx="10490053" cy="8763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cap="all">
                <a:solidFill>
                  <a:srgbClr val="265A69"/>
                </a:solidFill>
                <a:latin typeface="Montserrat Black"/>
                <a:ea typeface="Montserrat Black"/>
                <a:cs typeface="Montserrat Black"/>
                <a:sym typeface="Montserrat Black"/>
              </a:defRPr>
            </a:lvl1pPr>
          </a:lstStyle>
          <a:p>
            <a:pPr/>
            <a:r>
              <a:t>Headline Text</a:t>
            </a:r>
          </a:p>
        </p:txBody>
      </p:sp>
      <p:sp>
        <p:nvSpPr>
          <p:cNvPr id="166" name="#DENStartupWeek"/>
          <p:cNvSpPr txBox="1"/>
          <p:nvPr/>
        </p:nvSpPr>
        <p:spPr>
          <a:xfrm>
            <a:off x="1302017" y="12741926"/>
            <a:ext cx="3410358"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2800">
                <a:solidFill>
                  <a:srgbClr val="4FE4E7"/>
                </a:solidFill>
                <a:latin typeface="Montserrat Light"/>
                <a:ea typeface="Montserrat Light"/>
                <a:cs typeface="Montserrat Light"/>
                <a:sym typeface="Montserrat Light"/>
              </a:defRPr>
            </a:lvl1pPr>
          </a:lstStyle>
          <a:p>
            <a:pPr/>
            <a:r>
              <a:t>#DENStartupWeek</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8" name="Line"/>
          <p:cNvSpPr/>
          <p:nvPr/>
        </p:nvSpPr>
        <p:spPr>
          <a:xfrm>
            <a:off x="1283985" y="1727200"/>
            <a:ext cx="19362409" cy="0"/>
          </a:xfrm>
          <a:prstGeom prst="line">
            <a:avLst/>
          </a:prstGeom>
          <a:ln w="12700">
            <a:solidFill>
              <a:srgbClr val="C3C3BE"/>
            </a:solidFill>
            <a:miter lim="400000"/>
          </a:ln>
        </p:spPr>
        <p:txBody>
          <a:bodyPr lIns="50800" tIns="50800" rIns="50800" bIns="50800" anchor="ctr"/>
          <a:lstStyle/>
          <a:p>
            <a:pPr>
              <a:defRPr sz="3200"/>
            </a:pPr>
          </a:p>
        </p:txBody>
      </p:sp>
      <p:sp>
        <p:nvSpPr>
          <p:cNvPr id="169" name="Line"/>
          <p:cNvSpPr/>
          <p:nvPr/>
        </p:nvSpPr>
        <p:spPr>
          <a:xfrm>
            <a:off x="1283985" y="8531225"/>
            <a:ext cx="19362409" cy="0"/>
          </a:xfrm>
          <a:prstGeom prst="line">
            <a:avLst/>
          </a:prstGeom>
          <a:ln w="12700">
            <a:solidFill>
              <a:srgbClr val="C3C3BE"/>
            </a:solidFill>
            <a:miter lim="400000"/>
          </a:ln>
        </p:spPr>
        <p:txBody>
          <a:bodyPr lIns="50800" tIns="50800" rIns="50800" bIns="50800" anchor="ctr"/>
          <a:lstStyle/>
          <a:p>
            <a:pPr>
              <a:defRPr sz="3200"/>
            </a:pPr>
          </a:p>
        </p:txBody>
      </p:sp>
      <p:pic>
        <p:nvPicPr>
          <p:cNvPr id="170" name="Image" descr="Image"/>
          <p:cNvPicPr>
            <a:picLocks noChangeAspect="1"/>
          </p:cNvPicPr>
          <p:nvPr/>
        </p:nvPicPr>
        <p:blipFill>
          <a:blip r:embed="rId2">
            <a:extLst/>
          </a:blip>
          <a:stretch>
            <a:fillRect/>
          </a:stretch>
        </p:blipFill>
        <p:spPr>
          <a:xfrm>
            <a:off x="21967697" y="429050"/>
            <a:ext cx="1896277" cy="1855332"/>
          </a:xfrm>
          <a:prstGeom prst="rect">
            <a:avLst/>
          </a:prstGeom>
          <a:ln w="12700">
            <a:miter lim="400000"/>
          </a:ln>
        </p:spPr>
      </p:pic>
      <p:sp>
        <p:nvSpPr>
          <p:cNvPr id="171" name="Title sponsors"/>
          <p:cNvSpPr txBox="1"/>
          <p:nvPr/>
        </p:nvSpPr>
        <p:spPr>
          <a:xfrm>
            <a:off x="1299641" y="679450"/>
            <a:ext cx="21784718" cy="8763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cap="all">
                <a:solidFill>
                  <a:srgbClr val="4FE4E7"/>
                </a:solidFill>
                <a:latin typeface="Montserrat Black"/>
                <a:ea typeface="Montserrat Black"/>
                <a:cs typeface="Montserrat Black"/>
                <a:sym typeface="Montserrat Black"/>
              </a:defRPr>
            </a:lvl1pPr>
          </a:lstStyle>
          <a:p>
            <a:pPr/>
            <a:r>
              <a:t>Title sponsors</a:t>
            </a:r>
          </a:p>
        </p:txBody>
      </p:sp>
      <p:sp>
        <p:nvSpPr>
          <p:cNvPr id="172" name="TRACK sponsors"/>
          <p:cNvSpPr txBox="1"/>
          <p:nvPr/>
        </p:nvSpPr>
        <p:spPr>
          <a:xfrm>
            <a:off x="1299641" y="7483475"/>
            <a:ext cx="21784718" cy="8763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cap="all">
                <a:solidFill>
                  <a:srgbClr val="4FE4E7"/>
                </a:solidFill>
                <a:latin typeface="Montserrat Black"/>
                <a:ea typeface="Montserrat Black"/>
                <a:cs typeface="Montserrat Black"/>
                <a:sym typeface="Montserrat Black"/>
              </a:defRPr>
            </a:lvl1pPr>
          </a:lstStyle>
          <a:p>
            <a:pPr/>
            <a:r>
              <a:t>TRACK sponsors</a:t>
            </a:r>
          </a:p>
        </p:txBody>
      </p:sp>
      <p:pic>
        <p:nvPicPr>
          <p:cNvPr id="173" name="Image" descr="Image"/>
          <p:cNvPicPr>
            <a:picLocks noChangeAspect="1"/>
          </p:cNvPicPr>
          <p:nvPr/>
        </p:nvPicPr>
        <p:blipFill>
          <a:blip r:embed="rId3">
            <a:extLst/>
          </a:blip>
          <a:stretch>
            <a:fillRect/>
          </a:stretch>
        </p:blipFill>
        <p:spPr>
          <a:xfrm>
            <a:off x="1348758" y="2116990"/>
            <a:ext cx="16577279" cy="3961866"/>
          </a:xfrm>
          <a:prstGeom prst="rect">
            <a:avLst/>
          </a:prstGeom>
          <a:ln w="12700">
            <a:miter lim="400000"/>
          </a:ln>
        </p:spPr>
      </p:pic>
      <p:pic>
        <p:nvPicPr>
          <p:cNvPr id="174" name="Image" descr="Image"/>
          <p:cNvPicPr>
            <a:picLocks noChangeAspect="1"/>
          </p:cNvPicPr>
          <p:nvPr/>
        </p:nvPicPr>
        <p:blipFill>
          <a:blip r:embed="rId4">
            <a:extLst/>
          </a:blip>
          <a:stretch>
            <a:fillRect/>
          </a:stretch>
        </p:blipFill>
        <p:spPr>
          <a:xfrm>
            <a:off x="1349622" y="9200826"/>
            <a:ext cx="18547137" cy="3086525"/>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6" name="Line"/>
          <p:cNvSpPr/>
          <p:nvPr/>
        </p:nvSpPr>
        <p:spPr>
          <a:xfrm>
            <a:off x="1283985" y="1727200"/>
            <a:ext cx="19362409" cy="0"/>
          </a:xfrm>
          <a:prstGeom prst="line">
            <a:avLst/>
          </a:prstGeom>
          <a:ln w="12700">
            <a:solidFill>
              <a:srgbClr val="C3C3BE"/>
            </a:solidFill>
            <a:miter lim="400000"/>
          </a:ln>
        </p:spPr>
        <p:txBody>
          <a:bodyPr lIns="50800" tIns="50800" rIns="50800" bIns="50800" anchor="ctr"/>
          <a:lstStyle/>
          <a:p>
            <a:pPr>
              <a:defRPr sz="3200"/>
            </a:pPr>
          </a:p>
        </p:txBody>
      </p:sp>
      <p:sp>
        <p:nvSpPr>
          <p:cNvPr id="177" name="Line"/>
          <p:cNvSpPr/>
          <p:nvPr/>
        </p:nvSpPr>
        <p:spPr>
          <a:xfrm>
            <a:off x="1283985" y="7421291"/>
            <a:ext cx="9546652" cy="1"/>
          </a:xfrm>
          <a:prstGeom prst="line">
            <a:avLst/>
          </a:prstGeom>
          <a:ln w="12700">
            <a:solidFill>
              <a:srgbClr val="C3C3BE"/>
            </a:solidFill>
            <a:miter lim="400000"/>
          </a:ln>
        </p:spPr>
        <p:txBody>
          <a:bodyPr lIns="50800" tIns="50800" rIns="50800" bIns="50800" anchor="ctr"/>
          <a:lstStyle/>
          <a:p>
            <a:pPr>
              <a:defRPr sz="3200"/>
            </a:pPr>
          </a:p>
        </p:txBody>
      </p:sp>
      <p:pic>
        <p:nvPicPr>
          <p:cNvPr id="178" name="Image" descr="Image"/>
          <p:cNvPicPr>
            <a:picLocks noChangeAspect="1"/>
          </p:cNvPicPr>
          <p:nvPr/>
        </p:nvPicPr>
        <p:blipFill>
          <a:blip r:embed="rId2">
            <a:extLst/>
          </a:blip>
          <a:stretch>
            <a:fillRect/>
          </a:stretch>
        </p:blipFill>
        <p:spPr>
          <a:xfrm>
            <a:off x="21967697" y="429050"/>
            <a:ext cx="1896277" cy="1855332"/>
          </a:xfrm>
          <a:prstGeom prst="rect">
            <a:avLst/>
          </a:prstGeom>
          <a:ln w="12700">
            <a:miter lim="400000"/>
          </a:ln>
        </p:spPr>
      </p:pic>
      <p:sp>
        <p:nvSpPr>
          <p:cNvPr id="179" name="Line"/>
          <p:cNvSpPr/>
          <p:nvPr/>
        </p:nvSpPr>
        <p:spPr>
          <a:xfrm>
            <a:off x="12628699" y="7421291"/>
            <a:ext cx="7979288" cy="1"/>
          </a:xfrm>
          <a:prstGeom prst="line">
            <a:avLst/>
          </a:prstGeom>
          <a:ln w="12700">
            <a:solidFill>
              <a:srgbClr val="C3C3BE"/>
            </a:solidFill>
            <a:miter lim="400000"/>
          </a:ln>
        </p:spPr>
        <p:txBody>
          <a:bodyPr lIns="50800" tIns="50800" rIns="50800" bIns="50800" anchor="ctr"/>
          <a:lstStyle/>
          <a:p>
            <a:pPr>
              <a:defRPr sz="3200"/>
            </a:pPr>
          </a:p>
        </p:txBody>
      </p:sp>
      <p:sp>
        <p:nvSpPr>
          <p:cNvPr id="180" name="British Consulate…"/>
          <p:cNvSpPr txBox="1"/>
          <p:nvPr/>
        </p:nvSpPr>
        <p:spPr>
          <a:xfrm>
            <a:off x="1284784" y="7781685"/>
            <a:ext cx="4362544" cy="5185768"/>
          </a:xfrm>
          <a:prstGeom prst="rect">
            <a:avLst/>
          </a:prstGeom>
          <a:ln w="12700">
            <a:miter lim="400000"/>
          </a:ln>
          <a:extLst>
            <a:ext uri="{C572A759-6A51-4108-AA02-DFA0A04FC94B}">
              <ma14:wrappingTextBoxFlag xmlns:ma14="http://schemas.microsoft.com/office/mac/drawingml/2011/main" val="1"/>
            </a:ext>
          </a:extLst>
        </p:spPr>
        <p:txBody>
          <a:bodyPr lIns="27093" tIns="27093" rIns="27093" bIns="27093"/>
          <a:lstStyle/>
          <a:p>
            <a:pPr algn="l" defTabSz="587022">
              <a:lnSpc>
                <a:spcPct val="130000"/>
              </a:lnSpc>
              <a:defRPr spc="-42" sz="2100">
                <a:solidFill>
                  <a:srgbClr val="797979"/>
                </a:solidFill>
                <a:latin typeface="Montserrat Light"/>
                <a:ea typeface="Montserrat Light"/>
                <a:cs typeface="Montserrat Light"/>
                <a:sym typeface="Montserrat Light"/>
              </a:defRPr>
            </a:pPr>
            <a:r>
              <a:t>British Consulate</a:t>
            </a:r>
          </a:p>
          <a:p>
            <a:pPr algn="l" defTabSz="587022">
              <a:lnSpc>
                <a:spcPct val="130000"/>
              </a:lnSpc>
              <a:defRPr spc="-42" sz="2100">
                <a:solidFill>
                  <a:srgbClr val="797979"/>
                </a:solidFill>
                <a:latin typeface="Montserrat Light"/>
                <a:ea typeface="Montserrat Light"/>
                <a:cs typeface="Montserrat Light"/>
                <a:sym typeface="Montserrat Light"/>
              </a:defRPr>
            </a:pPr>
            <a:r>
              <a:t>Charter / Spectrum</a:t>
            </a:r>
          </a:p>
          <a:p>
            <a:pPr algn="l" defTabSz="587022">
              <a:lnSpc>
                <a:spcPct val="130000"/>
              </a:lnSpc>
              <a:defRPr spc="-42" sz="2100">
                <a:solidFill>
                  <a:srgbClr val="797979"/>
                </a:solidFill>
                <a:latin typeface="Montserrat Light"/>
                <a:ea typeface="Montserrat Light"/>
                <a:cs typeface="Montserrat Light"/>
                <a:sym typeface="Montserrat Light"/>
              </a:defRPr>
            </a:pPr>
            <a:r>
              <a:t>Checkr</a:t>
            </a:r>
          </a:p>
          <a:p>
            <a:pPr algn="l" defTabSz="587022">
              <a:lnSpc>
                <a:spcPct val="130000"/>
              </a:lnSpc>
              <a:defRPr spc="-42" sz="2100">
                <a:solidFill>
                  <a:srgbClr val="797979"/>
                </a:solidFill>
                <a:latin typeface="Montserrat Light"/>
                <a:ea typeface="Montserrat Light"/>
                <a:cs typeface="Montserrat Light"/>
                <a:sym typeface="Montserrat Light"/>
              </a:defRPr>
            </a:pPr>
            <a:r>
              <a:t>The Commons on Champa</a:t>
            </a:r>
          </a:p>
          <a:p>
            <a:pPr algn="l" defTabSz="587022">
              <a:lnSpc>
                <a:spcPct val="130000"/>
              </a:lnSpc>
              <a:defRPr spc="-42" sz="2100">
                <a:solidFill>
                  <a:srgbClr val="797979"/>
                </a:solidFill>
                <a:latin typeface="Montserrat Light"/>
                <a:ea typeface="Montserrat Light"/>
                <a:cs typeface="Montserrat Light"/>
                <a:sym typeface="Montserrat Light"/>
              </a:defRPr>
            </a:pPr>
            <a:r>
              <a:t>Cooley </a:t>
            </a:r>
          </a:p>
          <a:p>
            <a:pPr algn="l" defTabSz="587022">
              <a:lnSpc>
                <a:spcPct val="130000"/>
              </a:lnSpc>
              <a:defRPr spc="-42" sz="2100">
                <a:solidFill>
                  <a:srgbClr val="797979"/>
                </a:solidFill>
                <a:latin typeface="Montserrat Light"/>
                <a:ea typeface="Montserrat Light"/>
                <a:cs typeface="Montserrat Light"/>
                <a:sym typeface="Montserrat Light"/>
              </a:defRPr>
            </a:pPr>
            <a:r>
              <a:t>CTRC</a:t>
            </a:r>
          </a:p>
          <a:p>
            <a:pPr algn="l" defTabSz="587022">
              <a:lnSpc>
                <a:spcPct val="130000"/>
              </a:lnSpc>
              <a:defRPr spc="-42" sz="2100">
                <a:solidFill>
                  <a:srgbClr val="797979"/>
                </a:solidFill>
                <a:latin typeface="Montserrat Light"/>
                <a:ea typeface="Montserrat Light"/>
                <a:cs typeface="Montserrat Light"/>
                <a:sym typeface="Montserrat Light"/>
              </a:defRPr>
            </a:pPr>
            <a:r>
              <a:t>Ford Smart Mobility</a:t>
            </a:r>
          </a:p>
          <a:p>
            <a:pPr algn="l" defTabSz="587022">
              <a:lnSpc>
                <a:spcPct val="130000"/>
              </a:lnSpc>
              <a:defRPr spc="-42" sz="2100">
                <a:solidFill>
                  <a:srgbClr val="797979"/>
                </a:solidFill>
                <a:latin typeface="Montserrat Light"/>
                <a:ea typeface="Montserrat Light"/>
                <a:cs typeface="Montserrat Light"/>
                <a:sym typeface="Montserrat Light"/>
              </a:defRPr>
            </a:pPr>
            <a:r>
              <a:t>Fremont Economic Development</a:t>
            </a:r>
          </a:p>
          <a:p>
            <a:pPr algn="l" defTabSz="587022">
              <a:lnSpc>
                <a:spcPct val="130000"/>
              </a:lnSpc>
              <a:defRPr spc="-42" sz="2100">
                <a:solidFill>
                  <a:srgbClr val="797979"/>
                </a:solidFill>
                <a:latin typeface="Montserrat Light"/>
                <a:ea typeface="Montserrat Light"/>
                <a:cs typeface="Montserrat Light"/>
                <a:sym typeface="Montserrat Light"/>
              </a:defRPr>
            </a:pPr>
            <a:r>
              <a:t>General Assembly</a:t>
            </a:r>
          </a:p>
          <a:p>
            <a:pPr algn="l" defTabSz="587022">
              <a:lnSpc>
                <a:spcPct val="130000"/>
              </a:lnSpc>
              <a:defRPr spc="-42" sz="2100">
                <a:solidFill>
                  <a:srgbClr val="797979"/>
                </a:solidFill>
                <a:latin typeface="Montserrat Light"/>
                <a:ea typeface="Montserrat Light"/>
                <a:cs typeface="Montserrat Light"/>
                <a:sym typeface="Montserrat Light"/>
              </a:defRPr>
            </a:pPr>
            <a:r>
              <a:t>Hilton Garden Inn</a:t>
            </a:r>
          </a:p>
          <a:p>
            <a:pPr algn="l" defTabSz="587022">
              <a:lnSpc>
                <a:spcPct val="130000"/>
              </a:lnSpc>
              <a:defRPr spc="-42" sz="2100">
                <a:solidFill>
                  <a:srgbClr val="797979"/>
                </a:solidFill>
                <a:latin typeface="Montserrat Light"/>
                <a:ea typeface="Montserrat Light"/>
                <a:cs typeface="Montserrat Light"/>
                <a:sym typeface="Montserrat Light"/>
              </a:defRPr>
            </a:pPr>
            <a:r>
              <a:t>Nanno</a:t>
            </a:r>
          </a:p>
          <a:p>
            <a:pPr algn="l" defTabSz="587022">
              <a:lnSpc>
                <a:spcPct val="130000"/>
              </a:lnSpc>
              <a:defRPr spc="-42" sz="2100">
                <a:solidFill>
                  <a:srgbClr val="797979"/>
                </a:solidFill>
                <a:latin typeface="Montserrat Light"/>
                <a:ea typeface="Montserrat Light"/>
                <a:cs typeface="Montserrat Light"/>
                <a:sym typeface="Montserrat Light"/>
              </a:defRPr>
            </a:pPr>
            <a:r>
              <a:t>Nix Media</a:t>
            </a:r>
          </a:p>
        </p:txBody>
      </p:sp>
      <p:sp>
        <p:nvSpPr>
          <p:cNvPr id="181" name="CoastalCloud…"/>
          <p:cNvSpPr txBox="1"/>
          <p:nvPr/>
        </p:nvSpPr>
        <p:spPr>
          <a:xfrm>
            <a:off x="12644974" y="7783279"/>
            <a:ext cx="3420302" cy="5182580"/>
          </a:xfrm>
          <a:prstGeom prst="rect">
            <a:avLst/>
          </a:prstGeom>
          <a:ln w="12700">
            <a:miter lim="400000"/>
          </a:ln>
          <a:extLst>
            <a:ext uri="{C572A759-6A51-4108-AA02-DFA0A04FC94B}">
              <ma14:wrappingTextBoxFlag xmlns:ma14="http://schemas.microsoft.com/office/mac/drawingml/2011/main" val="1"/>
            </a:ext>
          </a:extLst>
        </p:spPr>
        <p:txBody>
          <a:bodyPr lIns="27093" tIns="27093" rIns="27093" bIns="27093"/>
          <a:lstStyle/>
          <a:p>
            <a:pPr algn="l" defTabSz="587022">
              <a:lnSpc>
                <a:spcPct val="130000"/>
              </a:lnSpc>
              <a:defRPr spc="-42" sz="2100">
                <a:solidFill>
                  <a:srgbClr val="797979"/>
                </a:solidFill>
                <a:latin typeface="Montserrat Light"/>
                <a:ea typeface="Montserrat Light"/>
                <a:cs typeface="Montserrat Light"/>
                <a:sym typeface="Montserrat Light"/>
              </a:defRPr>
            </a:pPr>
            <a:r>
              <a:t>CoastalCloud</a:t>
            </a:r>
          </a:p>
          <a:p>
            <a:pPr algn="l" defTabSz="587022">
              <a:lnSpc>
                <a:spcPct val="130000"/>
              </a:lnSpc>
              <a:defRPr spc="-42" sz="2100">
                <a:solidFill>
                  <a:srgbClr val="797979"/>
                </a:solidFill>
                <a:latin typeface="Montserrat Light"/>
                <a:ea typeface="Montserrat Light"/>
                <a:cs typeface="Montserrat Light"/>
                <a:sym typeface="Montserrat Light"/>
              </a:defRPr>
            </a:pPr>
            <a:r>
              <a:t>Formidable</a:t>
            </a:r>
          </a:p>
          <a:p>
            <a:pPr algn="l" defTabSz="587022">
              <a:lnSpc>
                <a:spcPct val="130000"/>
              </a:lnSpc>
              <a:defRPr spc="-42" sz="2100">
                <a:solidFill>
                  <a:srgbClr val="797979"/>
                </a:solidFill>
                <a:latin typeface="Montserrat Light"/>
                <a:ea typeface="Montserrat Light"/>
                <a:cs typeface="Montserrat Light"/>
                <a:sym typeface="Montserrat Light"/>
              </a:defRPr>
            </a:pPr>
            <a:r>
              <a:t>Granicus</a:t>
            </a:r>
          </a:p>
          <a:p>
            <a:pPr algn="l" defTabSz="587022">
              <a:lnSpc>
                <a:spcPct val="130000"/>
              </a:lnSpc>
              <a:defRPr spc="-42" sz="2100">
                <a:solidFill>
                  <a:srgbClr val="797979"/>
                </a:solidFill>
                <a:latin typeface="Montserrat Light"/>
                <a:ea typeface="Montserrat Light"/>
                <a:cs typeface="Montserrat Light"/>
                <a:sym typeface="Montserrat Light"/>
              </a:defRPr>
            </a:pPr>
            <a:r>
              <a:t>Hogan Lovells</a:t>
            </a:r>
          </a:p>
          <a:p>
            <a:pPr algn="l" defTabSz="587022">
              <a:lnSpc>
                <a:spcPct val="130000"/>
              </a:lnSpc>
              <a:defRPr spc="-42" sz="2100">
                <a:solidFill>
                  <a:srgbClr val="797979"/>
                </a:solidFill>
                <a:latin typeface="Montserrat Light"/>
                <a:ea typeface="Montserrat Light"/>
                <a:cs typeface="Montserrat Light"/>
                <a:sym typeface="Montserrat Light"/>
              </a:defRPr>
            </a:pPr>
            <a:r>
              <a:t>Iterable</a:t>
            </a:r>
          </a:p>
          <a:p>
            <a:pPr algn="l" defTabSz="587022">
              <a:lnSpc>
                <a:spcPct val="130000"/>
              </a:lnSpc>
              <a:defRPr spc="-42" sz="2100">
                <a:solidFill>
                  <a:srgbClr val="797979"/>
                </a:solidFill>
                <a:latin typeface="Montserrat Light"/>
                <a:ea typeface="Montserrat Light"/>
                <a:cs typeface="Montserrat Light"/>
                <a:sym typeface="Montserrat Light"/>
              </a:defRPr>
            </a:pPr>
            <a:r>
              <a:t>Name.com</a:t>
            </a:r>
          </a:p>
          <a:p>
            <a:pPr algn="l" defTabSz="587022">
              <a:lnSpc>
                <a:spcPct val="130000"/>
              </a:lnSpc>
              <a:defRPr spc="-42" sz="2100">
                <a:solidFill>
                  <a:srgbClr val="797979"/>
                </a:solidFill>
                <a:latin typeface="Montserrat Light"/>
                <a:ea typeface="Montserrat Light"/>
                <a:cs typeface="Montserrat Light"/>
                <a:sym typeface="Montserrat Light"/>
              </a:defRPr>
            </a:pPr>
            <a:r>
              <a:t>Plante Moran</a:t>
            </a:r>
          </a:p>
          <a:p>
            <a:pPr algn="l" defTabSz="587022">
              <a:lnSpc>
                <a:spcPct val="130000"/>
              </a:lnSpc>
              <a:defRPr spc="-42" sz="2100">
                <a:solidFill>
                  <a:srgbClr val="797979"/>
                </a:solidFill>
                <a:latin typeface="Montserrat Light"/>
                <a:ea typeface="Montserrat Light"/>
                <a:cs typeface="Montserrat Light"/>
                <a:sym typeface="Montserrat Light"/>
              </a:defRPr>
            </a:pPr>
            <a:r>
              <a:t>Slifer Frampton</a:t>
            </a:r>
          </a:p>
          <a:p>
            <a:pPr algn="l" defTabSz="587022">
              <a:lnSpc>
                <a:spcPct val="130000"/>
              </a:lnSpc>
              <a:defRPr spc="-42" sz="2100">
                <a:solidFill>
                  <a:srgbClr val="797979"/>
                </a:solidFill>
                <a:latin typeface="Montserrat Light"/>
                <a:ea typeface="Montserrat Light"/>
                <a:cs typeface="Montserrat Light"/>
                <a:sym typeface="Montserrat Light"/>
              </a:defRPr>
            </a:pPr>
            <a:r>
              <a:t>Starry</a:t>
            </a:r>
          </a:p>
          <a:p>
            <a:pPr algn="l" defTabSz="587022">
              <a:lnSpc>
                <a:spcPct val="130000"/>
              </a:lnSpc>
              <a:defRPr spc="-42" sz="2100">
                <a:solidFill>
                  <a:srgbClr val="797979"/>
                </a:solidFill>
                <a:latin typeface="Montserrat Light"/>
                <a:ea typeface="Montserrat Light"/>
                <a:cs typeface="Montserrat Light"/>
                <a:sym typeface="Montserrat Light"/>
              </a:defRPr>
            </a:pPr>
            <a:r>
              <a:t>Swiftpage</a:t>
            </a:r>
          </a:p>
          <a:p>
            <a:pPr algn="l" defTabSz="587022">
              <a:lnSpc>
                <a:spcPct val="130000"/>
              </a:lnSpc>
              <a:defRPr spc="-42" sz="2100">
                <a:solidFill>
                  <a:srgbClr val="797979"/>
                </a:solidFill>
                <a:latin typeface="Montserrat Light"/>
                <a:ea typeface="Montserrat Light"/>
                <a:cs typeface="Montserrat Light"/>
                <a:sym typeface="Montserrat Light"/>
              </a:defRPr>
            </a:pPr>
            <a:r>
              <a:t>Syntropy Partners</a:t>
            </a:r>
          </a:p>
          <a:p>
            <a:pPr algn="l" defTabSz="587022">
              <a:lnSpc>
                <a:spcPct val="130000"/>
              </a:lnSpc>
              <a:defRPr spc="-42" sz="2100">
                <a:solidFill>
                  <a:srgbClr val="797979"/>
                </a:solidFill>
                <a:latin typeface="Montserrat Light"/>
                <a:ea typeface="Montserrat Light"/>
                <a:cs typeface="Montserrat Light"/>
                <a:sym typeface="Montserrat Light"/>
              </a:defRPr>
            </a:pPr>
            <a:r>
              <a:t>Yoonit Wine</a:t>
            </a:r>
          </a:p>
        </p:txBody>
      </p:sp>
      <p:sp>
        <p:nvSpPr>
          <p:cNvPr id="182" name="HEADLINE sponsors"/>
          <p:cNvSpPr txBox="1"/>
          <p:nvPr/>
        </p:nvSpPr>
        <p:spPr>
          <a:xfrm>
            <a:off x="1299641" y="679450"/>
            <a:ext cx="19362410" cy="8763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cap="all">
                <a:solidFill>
                  <a:srgbClr val="4FE4E7"/>
                </a:solidFill>
                <a:latin typeface="Montserrat Black"/>
                <a:ea typeface="Montserrat Black"/>
                <a:cs typeface="Montserrat Black"/>
                <a:sym typeface="Montserrat Black"/>
              </a:defRPr>
            </a:lvl1pPr>
          </a:lstStyle>
          <a:p>
            <a:pPr/>
            <a:r>
              <a:t>HEADLINE sponsors</a:t>
            </a:r>
          </a:p>
        </p:txBody>
      </p:sp>
      <p:sp>
        <p:nvSpPr>
          <p:cNvPr id="183" name="PARTNER sponsors"/>
          <p:cNvSpPr txBox="1"/>
          <p:nvPr/>
        </p:nvSpPr>
        <p:spPr>
          <a:xfrm>
            <a:off x="1299641" y="6373541"/>
            <a:ext cx="8282503" cy="8763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cap="all">
                <a:solidFill>
                  <a:srgbClr val="4FE4E7"/>
                </a:solidFill>
                <a:latin typeface="Montserrat Black"/>
                <a:ea typeface="Montserrat Black"/>
                <a:cs typeface="Montserrat Black"/>
                <a:sym typeface="Montserrat Black"/>
              </a:defRPr>
            </a:lvl1pPr>
          </a:lstStyle>
          <a:p>
            <a:pPr/>
            <a:r>
              <a:t>PARTNER sponsors</a:t>
            </a:r>
          </a:p>
        </p:txBody>
      </p:sp>
      <p:sp>
        <p:nvSpPr>
          <p:cNvPr id="184" name="MEMBER sponsors"/>
          <p:cNvSpPr txBox="1"/>
          <p:nvPr/>
        </p:nvSpPr>
        <p:spPr>
          <a:xfrm>
            <a:off x="12588382" y="6373541"/>
            <a:ext cx="8059922" cy="8763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cap="all">
                <a:solidFill>
                  <a:srgbClr val="4FE4E7"/>
                </a:solidFill>
                <a:latin typeface="Montserrat Black"/>
                <a:ea typeface="Montserrat Black"/>
                <a:cs typeface="Montserrat Black"/>
                <a:sym typeface="Montserrat Black"/>
              </a:defRPr>
            </a:lvl1pPr>
          </a:lstStyle>
          <a:p>
            <a:pPr/>
            <a:r>
              <a:t>MEMBER sponsors</a:t>
            </a:r>
          </a:p>
        </p:txBody>
      </p:sp>
      <p:pic>
        <p:nvPicPr>
          <p:cNvPr id="185" name="Image" descr="Image"/>
          <p:cNvPicPr>
            <a:picLocks noChangeAspect="1"/>
          </p:cNvPicPr>
          <p:nvPr/>
        </p:nvPicPr>
        <p:blipFill>
          <a:blip r:embed="rId3">
            <a:extLst/>
          </a:blip>
          <a:stretch>
            <a:fillRect/>
          </a:stretch>
        </p:blipFill>
        <p:spPr>
          <a:xfrm>
            <a:off x="1219200" y="2159000"/>
            <a:ext cx="17579665" cy="2881297"/>
          </a:xfrm>
          <a:prstGeom prst="rect">
            <a:avLst/>
          </a:prstGeom>
          <a:ln w="12700">
            <a:miter lim="400000"/>
          </a:ln>
        </p:spPr>
      </p:pic>
      <p:sp>
        <p:nvSpPr>
          <p:cNvPr id="186" name="Officescapes…"/>
          <p:cNvSpPr txBox="1"/>
          <p:nvPr/>
        </p:nvSpPr>
        <p:spPr>
          <a:xfrm>
            <a:off x="6472093" y="7781685"/>
            <a:ext cx="4264384" cy="5185768"/>
          </a:xfrm>
          <a:prstGeom prst="rect">
            <a:avLst/>
          </a:prstGeom>
          <a:ln w="12700">
            <a:miter lim="400000"/>
          </a:ln>
          <a:extLst>
            <a:ext uri="{C572A759-6A51-4108-AA02-DFA0A04FC94B}">
              <ma14:wrappingTextBoxFlag xmlns:ma14="http://schemas.microsoft.com/office/mac/drawingml/2011/main" val="1"/>
            </a:ext>
          </a:extLst>
        </p:spPr>
        <p:txBody>
          <a:bodyPr lIns="27093" tIns="27093" rIns="27093" bIns="27093"/>
          <a:lstStyle/>
          <a:p>
            <a:pPr algn="l" defTabSz="587022">
              <a:lnSpc>
                <a:spcPct val="130000"/>
              </a:lnSpc>
              <a:defRPr spc="-42" sz="2100">
                <a:solidFill>
                  <a:srgbClr val="797979"/>
                </a:solidFill>
                <a:latin typeface="Montserrat Light"/>
                <a:ea typeface="Montserrat Light"/>
                <a:cs typeface="Montserrat Light"/>
                <a:sym typeface="Montserrat Light"/>
              </a:defRPr>
            </a:pPr>
            <a:r>
              <a:t>Officescapes</a:t>
            </a:r>
          </a:p>
          <a:p>
            <a:pPr algn="l" defTabSz="587022">
              <a:lnSpc>
                <a:spcPct val="130000"/>
              </a:lnSpc>
              <a:defRPr spc="-42" sz="2100">
                <a:solidFill>
                  <a:srgbClr val="797979"/>
                </a:solidFill>
                <a:latin typeface="Montserrat Light"/>
                <a:ea typeface="Montserrat Light"/>
                <a:cs typeface="Montserrat Light"/>
                <a:sym typeface="Montserrat Light"/>
              </a:defRPr>
            </a:pPr>
            <a:r>
              <a:t>Procare</a:t>
            </a:r>
          </a:p>
          <a:p>
            <a:pPr algn="l" defTabSz="587022">
              <a:lnSpc>
                <a:spcPct val="130000"/>
              </a:lnSpc>
              <a:defRPr spc="-42" sz="2100">
                <a:solidFill>
                  <a:srgbClr val="797979"/>
                </a:solidFill>
                <a:latin typeface="Montserrat Light"/>
                <a:ea typeface="Montserrat Light"/>
                <a:cs typeface="Montserrat Light"/>
                <a:sym typeface="Montserrat Light"/>
              </a:defRPr>
            </a:pPr>
            <a:r>
              <a:t>Quizlet Ridg</a:t>
            </a:r>
          </a:p>
          <a:p>
            <a:pPr algn="l" defTabSz="587022">
              <a:lnSpc>
                <a:spcPct val="130000"/>
              </a:lnSpc>
              <a:defRPr spc="-42" sz="2100">
                <a:solidFill>
                  <a:srgbClr val="797979"/>
                </a:solidFill>
                <a:latin typeface="Montserrat Light"/>
                <a:ea typeface="Montserrat Light"/>
                <a:cs typeface="Montserrat Light"/>
                <a:sym typeface="Montserrat Light"/>
              </a:defRPr>
            </a:pPr>
            <a:r>
              <a:t>Segment</a:t>
            </a:r>
          </a:p>
          <a:p>
            <a:pPr algn="l" defTabSz="587022">
              <a:lnSpc>
                <a:spcPct val="130000"/>
              </a:lnSpc>
              <a:defRPr spc="-42" sz="2100">
                <a:solidFill>
                  <a:srgbClr val="797979"/>
                </a:solidFill>
                <a:latin typeface="Montserrat Light"/>
                <a:ea typeface="Montserrat Light"/>
                <a:cs typeface="Montserrat Light"/>
                <a:sym typeface="Montserrat Light"/>
              </a:defRPr>
            </a:pPr>
            <a:r>
              <a:t>SimpleBooth</a:t>
            </a:r>
          </a:p>
          <a:p>
            <a:pPr algn="l" defTabSz="587022">
              <a:lnSpc>
                <a:spcPct val="130000"/>
              </a:lnSpc>
              <a:defRPr spc="-42" sz="2100">
                <a:solidFill>
                  <a:srgbClr val="797979"/>
                </a:solidFill>
                <a:latin typeface="Montserrat Light"/>
                <a:ea typeface="Montserrat Light"/>
                <a:cs typeface="Montserrat Light"/>
                <a:sym typeface="Montserrat Light"/>
              </a:defRPr>
            </a:pPr>
            <a:r>
              <a:t>Slalom</a:t>
            </a:r>
          </a:p>
          <a:p>
            <a:pPr algn="l" defTabSz="587022">
              <a:lnSpc>
                <a:spcPct val="130000"/>
              </a:lnSpc>
              <a:defRPr spc="-42" sz="2100">
                <a:solidFill>
                  <a:srgbClr val="797979"/>
                </a:solidFill>
                <a:latin typeface="Montserrat Light"/>
                <a:ea typeface="Montserrat Light"/>
                <a:cs typeface="Montserrat Light"/>
                <a:sym typeface="Montserrat Light"/>
              </a:defRPr>
            </a:pPr>
            <a:r>
              <a:t>Tendril / Uplight</a:t>
            </a:r>
          </a:p>
          <a:p>
            <a:pPr algn="l" defTabSz="587022">
              <a:lnSpc>
                <a:spcPct val="130000"/>
              </a:lnSpc>
              <a:defRPr spc="-42" sz="2100">
                <a:solidFill>
                  <a:srgbClr val="797979"/>
                </a:solidFill>
                <a:latin typeface="Montserrat Light"/>
                <a:ea typeface="Montserrat Light"/>
                <a:cs typeface="Montserrat Light"/>
                <a:sym typeface="Montserrat Light"/>
              </a:defRPr>
            </a:pPr>
            <a:r>
              <a:t>Test Double</a:t>
            </a:r>
          </a:p>
          <a:p>
            <a:pPr algn="l" defTabSz="587022">
              <a:lnSpc>
                <a:spcPct val="130000"/>
              </a:lnSpc>
              <a:defRPr spc="-42" sz="2100">
                <a:solidFill>
                  <a:srgbClr val="797979"/>
                </a:solidFill>
                <a:latin typeface="Montserrat Light"/>
                <a:ea typeface="Montserrat Light"/>
                <a:cs typeface="Montserrat Light"/>
                <a:sym typeface="Montserrat Light"/>
              </a:defRPr>
            </a:pPr>
            <a:r>
              <a:t>Two Parts / The Passport Program</a:t>
            </a:r>
          </a:p>
        </p:txBody>
      </p:sp>
    </p:spTree>
  </p:cSld>
  <p:clrMapOvr>
    <a:masterClrMapping/>
  </p:clrMapOvr>
  <p:transition xmlns:p14="http://schemas.microsoft.com/office/powerpoint/2010/main" spd="med" advClick="1"/>
</p:sld>
</file>

<file path=ppt/theme/_rels/theme1.xml.rels><?xml version="1.0" encoding="UTF-8"?>
<Relationships xmlns="http://schemas.openxmlformats.org/package/2006/relationships"><Relationship Id="rId1" Type="http://schemas.openxmlformats.org/officeDocument/2006/relationships/image" Target="../media/image1.png"/></Relationships>

</file>

<file path=ppt/theme/_rels/theme2.xml.rels><?xml version="1.0" encoding="UTF-8"?>
<Relationships xmlns="http://schemas.openxmlformats.org/package/2006/relationships"><Relationship Id="rId1" Type="http://schemas.openxmlformats.org/officeDocument/2006/relationships/image" Target="../media/image2.png"/></Relationships>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