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7022" rtl="0" fontAlgn="auto" latinLnBrk="0" hangingPunct="0">
      <a:lnSpc>
        <a:spcPct val="100000"/>
      </a:lnSpc>
      <a:spcBef>
        <a:spcPts val="0"/>
      </a:spcBef>
      <a:spcAft>
        <a:spcPts val="0"/>
      </a:spcAft>
      <a:buClrTx/>
      <a:buSzTx/>
      <a:buFontTx/>
      <a:buNone/>
      <a:tabLst/>
      <a:defRPr b="0" baseline="0" cap="none" i="0" spc="0" strike="noStrike" sz="3400" u="none" kumimoji="0" normalizeH="0">
        <a:ln>
          <a:noFill/>
        </a:ln>
        <a:solidFill>
          <a:srgbClr val="000000"/>
        </a:solidFill>
        <a:effectLst/>
        <a:uFillTx/>
        <a:latin typeface="Helvetica Light"/>
        <a:ea typeface="Helvetica Light"/>
        <a:cs typeface="Helvetica Light"/>
        <a:sym typeface="Helvetica Light"/>
      </a:defRPr>
    </a:lvl1pPr>
    <a:lvl2pPr marL="0" marR="0" indent="0" algn="ctr" defTabSz="587022" rtl="0" fontAlgn="auto" latinLnBrk="0" hangingPunct="0">
      <a:lnSpc>
        <a:spcPct val="100000"/>
      </a:lnSpc>
      <a:spcBef>
        <a:spcPts val="0"/>
      </a:spcBef>
      <a:spcAft>
        <a:spcPts val="0"/>
      </a:spcAft>
      <a:buClrTx/>
      <a:buSzTx/>
      <a:buFontTx/>
      <a:buNone/>
      <a:tabLst/>
      <a:defRPr b="0" baseline="0" cap="none" i="0" spc="0" strike="noStrike" sz="3400" u="none" kumimoji="0" normalizeH="0">
        <a:ln>
          <a:noFill/>
        </a:ln>
        <a:solidFill>
          <a:srgbClr val="000000"/>
        </a:solidFill>
        <a:effectLst/>
        <a:uFillTx/>
        <a:latin typeface="Helvetica Light"/>
        <a:ea typeface="Helvetica Light"/>
        <a:cs typeface="Helvetica Light"/>
        <a:sym typeface="Helvetica Light"/>
      </a:defRPr>
    </a:lvl2pPr>
    <a:lvl3pPr marL="0" marR="0" indent="0" algn="ctr" defTabSz="587022" rtl="0" fontAlgn="auto" latinLnBrk="0" hangingPunct="0">
      <a:lnSpc>
        <a:spcPct val="100000"/>
      </a:lnSpc>
      <a:spcBef>
        <a:spcPts val="0"/>
      </a:spcBef>
      <a:spcAft>
        <a:spcPts val="0"/>
      </a:spcAft>
      <a:buClrTx/>
      <a:buSzTx/>
      <a:buFontTx/>
      <a:buNone/>
      <a:tabLst/>
      <a:defRPr b="0" baseline="0" cap="none" i="0" spc="0" strike="noStrike" sz="3400" u="none" kumimoji="0" normalizeH="0">
        <a:ln>
          <a:noFill/>
        </a:ln>
        <a:solidFill>
          <a:srgbClr val="000000"/>
        </a:solidFill>
        <a:effectLst/>
        <a:uFillTx/>
        <a:latin typeface="Helvetica Light"/>
        <a:ea typeface="Helvetica Light"/>
        <a:cs typeface="Helvetica Light"/>
        <a:sym typeface="Helvetica Light"/>
      </a:defRPr>
    </a:lvl3pPr>
    <a:lvl4pPr marL="0" marR="0" indent="0" algn="ctr" defTabSz="587022" rtl="0" fontAlgn="auto" latinLnBrk="0" hangingPunct="0">
      <a:lnSpc>
        <a:spcPct val="100000"/>
      </a:lnSpc>
      <a:spcBef>
        <a:spcPts val="0"/>
      </a:spcBef>
      <a:spcAft>
        <a:spcPts val="0"/>
      </a:spcAft>
      <a:buClrTx/>
      <a:buSzTx/>
      <a:buFontTx/>
      <a:buNone/>
      <a:tabLst/>
      <a:defRPr b="0" baseline="0" cap="none" i="0" spc="0" strike="noStrike" sz="3400" u="none" kumimoji="0" normalizeH="0">
        <a:ln>
          <a:noFill/>
        </a:ln>
        <a:solidFill>
          <a:srgbClr val="000000"/>
        </a:solidFill>
        <a:effectLst/>
        <a:uFillTx/>
        <a:latin typeface="Helvetica Light"/>
        <a:ea typeface="Helvetica Light"/>
        <a:cs typeface="Helvetica Light"/>
        <a:sym typeface="Helvetica Light"/>
      </a:defRPr>
    </a:lvl4pPr>
    <a:lvl5pPr marL="0" marR="0" indent="0" algn="ctr" defTabSz="587022" rtl="0" fontAlgn="auto" latinLnBrk="0" hangingPunct="0">
      <a:lnSpc>
        <a:spcPct val="100000"/>
      </a:lnSpc>
      <a:spcBef>
        <a:spcPts val="0"/>
      </a:spcBef>
      <a:spcAft>
        <a:spcPts val="0"/>
      </a:spcAft>
      <a:buClrTx/>
      <a:buSzTx/>
      <a:buFontTx/>
      <a:buNone/>
      <a:tabLst/>
      <a:defRPr b="0" baseline="0" cap="none" i="0" spc="0" strike="noStrike" sz="3400" u="none" kumimoji="0" normalizeH="0">
        <a:ln>
          <a:noFill/>
        </a:ln>
        <a:solidFill>
          <a:srgbClr val="000000"/>
        </a:solidFill>
        <a:effectLst/>
        <a:uFillTx/>
        <a:latin typeface="Helvetica Light"/>
        <a:ea typeface="Helvetica Light"/>
        <a:cs typeface="Helvetica Light"/>
        <a:sym typeface="Helvetica Light"/>
      </a:defRPr>
    </a:lvl5pPr>
    <a:lvl6pPr marL="0" marR="0" indent="0" algn="ctr" defTabSz="587022" rtl="0" fontAlgn="auto" latinLnBrk="0" hangingPunct="0">
      <a:lnSpc>
        <a:spcPct val="100000"/>
      </a:lnSpc>
      <a:spcBef>
        <a:spcPts val="0"/>
      </a:spcBef>
      <a:spcAft>
        <a:spcPts val="0"/>
      </a:spcAft>
      <a:buClrTx/>
      <a:buSzTx/>
      <a:buFontTx/>
      <a:buNone/>
      <a:tabLst/>
      <a:defRPr b="0" baseline="0" cap="none" i="0" spc="0" strike="noStrike" sz="3400" u="none" kumimoji="0" normalizeH="0">
        <a:ln>
          <a:noFill/>
        </a:ln>
        <a:solidFill>
          <a:srgbClr val="000000"/>
        </a:solidFill>
        <a:effectLst/>
        <a:uFillTx/>
        <a:latin typeface="Helvetica Light"/>
        <a:ea typeface="Helvetica Light"/>
        <a:cs typeface="Helvetica Light"/>
        <a:sym typeface="Helvetica Light"/>
      </a:defRPr>
    </a:lvl6pPr>
    <a:lvl7pPr marL="0" marR="0" indent="0" algn="ctr" defTabSz="587022" rtl="0" fontAlgn="auto" latinLnBrk="0" hangingPunct="0">
      <a:lnSpc>
        <a:spcPct val="100000"/>
      </a:lnSpc>
      <a:spcBef>
        <a:spcPts val="0"/>
      </a:spcBef>
      <a:spcAft>
        <a:spcPts val="0"/>
      </a:spcAft>
      <a:buClrTx/>
      <a:buSzTx/>
      <a:buFontTx/>
      <a:buNone/>
      <a:tabLst/>
      <a:defRPr b="0" baseline="0" cap="none" i="0" spc="0" strike="noStrike" sz="3400" u="none" kumimoji="0" normalizeH="0">
        <a:ln>
          <a:noFill/>
        </a:ln>
        <a:solidFill>
          <a:srgbClr val="000000"/>
        </a:solidFill>
        <a:effectLst/>
        <a:uFillTx/>
        <a:latin typeface="Helvetica Light"/>
        <a:ea typeface="Helvetica Light"/>
        <a:cs typeface="Helvetica Light"/>
        <a:sym typeface="Helvetica Light"/>
      </a:defRPr>
    </a:lvl7pPr>
    <a:lvl8pPr marL="0" marR="0" indent="0" algn="ctr" defTabSz="587022" rtl="0" fontAlgn="auto" latinLnBrk="0" hangingPunct="0">
      <a:lnSpc>
        <a:spcPct val="100000"/>
      </a:lnSpc>
      <a:spcBef>
        <a:spcPts val="0"/>
      </a:spcBef>
      <a:spcAft>
        <a:spcPts val="0"/>
      </a:spcAft>
      <a:buClrTx/>
      <a:buSzTx/>
      <a:buFontTx/>
      <a:buNone/>
      <a:tabLst/>
      <a:defRPr b="0" baseline="0" cap="none" i="0" spc="0" strike="noStrike" sz="3400" u="none" kumimoji="0" normalizeH="0">
        <a:ln>
          <a:noFill/>
        </a:ln>
        <a:solidFill>
          <a:srgbClr val="000000"/>
        </a:solidFill>
        <a:effectLst/>
        <a:uFillTx/>
        <a:latin typeface="Helvetica Light"/>
        <a:ea typeface="Helvetica Light"/>
        <a:cs typeface="Helvetica Light"/>
        <a:sym typeface="Helvetica Light"/>
      </a:defRPr>
    </a:lvl8pPr>
    <a:lvl9pPr marL="0" marR="0" indent="0" algn="ctr" defTabSz="587022" rtl="0" fontAlgn="auto" latinLnBrk="0" hangingPunct="0">
      <a:lnSpc>
        <a:spcPct val="100000"/>
      </a:lnSpc>
      <a:spcBef>
        <a:spcPts val="0"/>
      </a:spcBef>
      <a:spcAft>
        <a:spcPts val="0"/>
      </a:spcAft>
      <a:buClrTx/>
      <a:buSzTx/>
      <a:buFontTx/>
      <a:buNone/>
      <a:tabLst/>
      <a:defRPr b="0" baseline="0" cap="none" i="0" spc="0" strike="noStrike" sz="3400" u="none" kumimoji="0" normalizeH="0">
        <a:ln>
          <a:noFill/>
        </a:ln>
        <a:solidFill>
          <a:srgbClr val="000000"/>
        </a:solidFill>
        <a:effectLst/>
        <a:uFillTx/>
        <a:latin typeface="Helvetica Light"/>
        <a:ea typeface="Helvetica Light"/>
        <a:cs typeface="Helvetica Light"/>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2E8"/>
          </a:solidFill>
        </a:fill>
      </a:tcStyle>
    </a:wholeTbl>
    <a:band2H>
      <a:tcTxStyle b="def" i="def"/>
      <a:tcStyle>
        <a:tcBdr/>
        <a:fill>
          <a:solidFill>
            <a:srgbClr val="E6EA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2E7CB"/>
          </a:solidFill>
        </a:fill>
      </a:tcStyle>
    </a:wholeTbl>
    <a:band2H>
      <a:tcTxStyle b="def" i="def"/>
      <a:tcStyle>
        <a:tcBdr/>
        <a:fill>
          <a:solidFill>
            <a:srgbClr val="F8F4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CDDE"/>
          </a:solidFill>
        </a:fill>
      </a:tcStyle>
    </a:wholeTbl>
    <a:band2H>
      <a:tcTxStyle b="def" i="def"/>
      <a:tcStyle>
        <a:tcBdr/>
        <a:fill>
          <a:solidFill>
            <a:srgbClr val="EBE8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Helvetica Light"/>
          <a:ea typeface="Helvetica Light"/>
          <a:cs typeface="Helvetica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prstGeom prst="rect">
            <a:avLst/>
          </a:prstGeom>
        </p:spPr>
        <p:txBody>
          <a:bodyPr/>
          <a:lstStyle/>
          <a:p>
            <a:pPr/>
            <a:r>
              <a:t>Title Text</a:t>
            </a:r>
          </a:p>
        </p:txBody>
      </p:sp>
      <p:sp>
        <p:nvSpPr>
          <p:cNvPr id="12"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Body Level One…"/>
          <p:cNvSpPr txBox="1"/>
          <p:nvPr>
            <p:ph type="body" sz="quarter" idx="1"/>
          </p:nvPr>
        </p:nvSpPr>
        <p:spPr>
          <a:xfrm>
            <a:off x="1273386" y="5994400"/>
            <a:ext cx="10464803" cy="447888"/>
          </a:xfrm>
          <a:prstGeom prst="rect">
            <a:avLst/>
          </a:prstGeom>
        </p:spPr>
        <p:txBody>
          <a:bodyPr/>
          <a:lstStyle>
            <a:lvl1pPr>
              <a:defRPr sz="2600">
                <a:latin typeface="+mj-lt"/>
                <a:ea typeface="+mj-ea"/>
                <a:cs typeface="+mj-cs"/>
                <a:sym typeface="Helvetica"/>
              </a:defRPr>
            </a:lvl1pPr>
            <a:lvl2pPr>
              <a:defRPr sz="2600">
                <a:latin typeface="+mj-lt"/>
                <a:ea typeface="+mj-ea"/>
                <a:cs typeface="+mj-cs"/>
                <a:sym typeface="Helvetica"/>
              </a:defRPr>
            </a:lvl2pPr>
            <a:lvl3pPr>
              <a:defRPr sz="2600">
                <a:latin typeface="+mj-lt"/>
                <a:ea typeface="+mj-ea"/>
                <a:cs typeface="+mj-cs"/>
                <a:sym typeface="Helvetica"/>
              </a:defRPr>
            </a:lvl3pPr>
            <a:lvl4pPr>
              <a:defRPr sz="2600">
                <a:latin typeface="+mj-lt"/>
                <a:ea typeface="+mj-ea"/>
                <a:cs typeface="+mj-cs"/>
                <a:sym typeface="Helvetica"/>
              </a:defRPr>
            </a:lvl4pPr>
            <a:lvl5pPr>
              <a:defRPr sz="2600">
                <a:latin typeface="+mj-lt"/>
                <a:ea typeface="+mj-ea"/>
                <a:cs typeface="+mj-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94" name="“Type a quote here.”"/>
          <p:cNvSpPr txBox="1"/>
          <p:nvPr>
            <p:ph type="body" sz="quarter" idx="13"/>
          </p:nvPr>
        </p:nvSpPr>
        <p:spPr>
          <a:xfrm>
            <a:off x="1273385" y="4380229"/>
            <a:ext cx="10464804" cy="600289"/>
          </a:xfrm>
          <a:prstGeom prst="rect">
            <a:avLst/>
          </a:prstGeom>
        </p:spPr>
        <p:txBody>
          <a:bodyPr anchor="ctr"/>
          <a:lstStyle/>
          <a:p>
            <a:pPr>
              <a:defRPr sz="3600"/>
            </a:pP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2" y="1219199"/>
            <a:ext cx="13004803" cy="7315201"/>
          </a:xfrm>
          <a:prstGeom prst="rect">
            <a:avLst/>
          </a:prstGeom>
        </p:spPr>
        <p:txBody>
          <a:bodyPr lIns="91439" tIns="45719" rIns="91439" bIns="45719">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sz="half" idx="13"/>
          </p:nvPr>
        </p:nvSpPr>
        <p:spPr>
          <a:xfrm>
            <a:off x="1667182" y="1578186"/>
            <a:ext cx="9672323" cy="4660056"/>
          </a:xfrm>
          <a:prstGeom prst="rect">
            <a:avLst/>
          </a:prstGeom>
        </p:spPr>
        <p:txBody>
          <a:bodyPr lIns="91439" tIns="45719" rIns="91439" bIns="45719">
            <a:noAutofit/>
          </a:bodyPr>
          <a:lstStyle/>
          <a:p>
            <a:pPr/>
          </a:p>
        </p:txBody>
      </p:sp>
      <p:sp>
        <p:nvSpPr>
          <p:cNvPr id="21" name="Title Text"/>
          <p:cNvSpPr txBox="1"/>
          <p:nvPr>
            <p:ph type="title"/>
          </p:nvPr>
        </p:nvSpPr>
        <p:spPr>
          <a:xfrm>
            <a:off x="338666" y="6258559"/>
            <a:ext cx="12327468" cy="1070188"/>
          </a:xfrm>
          <a:prstGeom prst="rect">
            <a:avLst/>
          </a:prstGeom>
        </p:spPr>
        <p:txBody>
          <a:bodyPr/>
          <a:lstStyle/>
          <a:p>
            <a:pPr/>
            <a:r>
              <a:t>Title Text</a:t>
            </a:r>
          </a:p>
        </p:txBody>
      </p:sp>
      <p:sp>
        <p:nvSpPr>
          <p:cNvPr id="22" name="Body Level One…"/>
          <p:cNvSpPr txBox="1"/>
          <p:nvPr>
            <p:ph type="body" sz="quarter" idx="1"/>
          </p:nvPr>
        </p:nvSpPr>
        <p:spPr>
          <a:xfrm>
            <a:off x="338666" y="7362613"/>
            <a:ext cx="12327468" cy="846669"/>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948265" y="3637279"/>
            <a:ext cx="11108269" cy="2479043"/>
          </a:xfrm>
          <a:prstGeom prst="rect">
            <a:avLst/>
          </a:prstGeom>
        </p:spPr>
        <p:txBody>
          <a:bodyPr anchor="ct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7021855" y="1808478"/>
            <a:ext cx="5080003" cy="6136644"/>
          </a:xfrm>
          <a:prstGeom prst="rect">
            <a:avLst/>
          </a:prstGeom>
        </p:spPr>
        <p:txBody>
          <a:bodyPr lIns="91439" tIns="45719" rIns="91439" bIns="45719">
            <a:noAutofit/>
          </a:bodyPr>
          <a:lstStyle/>
          <a:p>
            <a:pPr/>
          </a:p>
        </p:txBody>
      </p:sp>
      <p:sp>
        <p:nvSpPr>
          <p:cNvPr id="39" name="Title Text"/>
          <p:cNvSpPr txBox="1"/>
          <p:nvPr>
            <p:ph type="title"/>
          </p:nvPr>
        </p:nvSpPr>
        <p:spPr>
          <a:xfrm>
            <a:off x="880532" y="1808478"/>
            <a:ext cx="5452535" cy="2993816"/>
          </a:xfrm>
          <a:prstGeom prst="rect">
            <a:avLst/>
          </a:prstGeom>
        </p:spPr>
        <p:txBody>
          <a:bodyPr/>
          <a:lstStyle>
            <a:lvl1pPr>
              <a:defRPr sz="5800"/>
            </a:lvl1pPr>
          </a:lstStyle>
          <a:p>
            <a:pPr/>
            <a:r>
              <a:t>Title Text</a:t>
            </a:r>
          </a:p>
        </p:txBody>
      </p:sp>
      <p:sp>
        <p:nvSpPr>
          <p:cNvPr id="40" name="Body Level One…"/>
          <p:cNvSpPr txBox="1"/>
          <p:nvPr>
            <p:ph type="body" sz="quarter" idx="1"/>
          </p:nvPr>
        </p:nvSpPr>
        <p:spPr>
          <a:xfrm>
            <a:off x="880532" y="4870025"/>
            <a:ext cx="5452535" cy="3075097"/>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xfrm>
            <a:off x="900852" y="1727199"/>
            <a:ext cx="11203095" cy="1219201"/>
          </a:xfrm>
          <a:prstGeom prst="rect">
            <a:avLst/>
          </a:prstGeom>
        </p:spPr>
        <p:txBody>
          <a:bodyPr anchor="ct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xfrm>
            <a:off x="900852" y="1727199"/>
            <a:ext cx="11203095" cy="1219201"/>
          </a:xfrm>
          <a:prstGeom prst="rect">
            <a:avLst/>
          </a:prstGeom>
        </p:spPr>
        <p:txBody>
          <a:bodyPr anchor="ctr"/>
          <a:lstStyle/>
          <a:p>
            <a:pPr/>
            <a:r>
              <a:t>Title Text</a:t>
            </a:r>
          </a:p>
        </p:txBody>
      </p:sp>
      <p:sp>
        <p:nvSpPr>
          <p:cNvPr id="57" name="Body Level One…"/>
          <p:cNvSpPr txBox="1"/>
          <p:nvPr>
            <p:ph type="body" idx="1"/>
          </p:nvPr>
        </p:nvSpPr>
        <p:spPr>
          <a:xfrm>
            <a:off x="900852" y="2946399"/>
            <a:ext cx="11203095" cy="4910669"/>
          </a:xfrm>
          <a:prstGeom prst="rect">
            <a:avLst/>
          </a:prstGeom>
        </p:spPr>
        <p:txBody>
          <a:bodyPr anchor="ctr"/>
          <a:lstStyle>
            <a:lvl1pPr marL="439614" indent="-439614" algn="l">
              <a:spcBef>
                <a:spcPts val="4100"/>
              </a:spcBef>
              <a:buSzPct val="75000"/>
              <a:buChar char="•"/>
              <a:defRPr sz="3600"/>
            </a:lvl1pPr>
            <a:lvl2pPr marL="1074615" indent="-439614" algn="l">
              <a:spcBef>
                <a:spcPts val="4100"/>
              </a:spcBef>
              <a:buSzPct val="75000"/>
              <a:buChar char="•"/>
              <a:defRPr sz="3600"/>
            </a:lvl2pPr>
            <a:lvl3pPr marL="1709615" indent="-439615" algn="l">
              <a:spcBef>
                <a:spcPts val="4100"/>
              </a:spcBef>
              <a:buSzPct val="75000"/>
              <a:buChar char="•"/>
              <a:defRPr sz="3600"/>
            </a:lvl3pPr>
            <a:lvl4pPr marL="2344615" indent="-439615" algn="l">
              <a:spcBef>
                <a:spcPts val="4100"/>
              </a:spcBef>
              <a:buSzPct val="75000"/>
              <a:buChar char="•"/>
              <a:defRPr sz="3600"/>
            </a:lvl4pPr>
            <a:lvl5pPr marL="2979615" indent="-439615" algn="l">
              <a:spcBef>
                <a:spcPts val="4100"/>
              </a:spcBef>
              <a:buSzPct val="75000"/>
              <a:buChar char="•"/>
              <a:defRPr sz="3600"/>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quarter" idx="13"/>
          </p:nvPr>
        </p:nvSpPr>
        <p:spPr>
          <a:xfrm>
            <a:off x="7023945" y="2946399"/>
            <a:ext cx="5080003" cy="4910669"/>
          </a:xfrm>
          <a:prstGeom prst="rect">
            <a:avLst/>
          </a:prstGeom>
        </p:spPr>
        <p:txBody>
          <a:bodyPr lIns="91439" tIns="45719" rIns="91439" bIns="45719">
            <a:noAutofit/>
          </a:bodyPr>
          <a:lstStyle/>
          <a:p>
            <a:pPr/>
          </a:p>
        </p:txBody>
      </p:sp>
      <p:sp>
        <p:nvSpPr>
          <p:cNvPr id="66" name="Title Text"/>
          <p:cNvSpPr txBox="1"/>
          <p:nvPr>
            <p:ph type="title"/>
          </p:nvPr>
        </p:nvSpPr>
        <p:spPr>
          <a:xfrm>
            <a:off x="900852" y="1727199"/>
            <a:ext cx="11203095" cy="1219201"/>
          </a:xfrm>
          <a:prstGeom prst="rect">
            <a:avLst/>
          </a:prstGeom>
        </p:spPr>
        <p:txBody>
          <a:bodyPr anchor="ctr"/>
          <a:lstStyle/>
          <a:p>
            <a:pPr/>
            <a:r>
              <a:t>Title Text</a:t>
            </a:r>
          </a:p>
        </p:txBody>
      </p:sp>
      <p:sp>
        <p:nvSpPr>
          <p:cNvPr id="67" name="Body Level One…"/>
          <p:cNvSpPr txBox="1"/>
          <p:nvPr>
            <p:ph type="body" sz="half" idx="1"/>
          </p:nvPr>
        </p:nvSpPr>
        <p:spPr>
          <a:xfrm>
            <a:off x="900852" y="2946399"/>
            <a:ext cx="5337390" cy="4910669"/>
          </a:xfrm>
          <a:prstGeom prst="rect">
            <a:avLst/>
          </a:prstGeom>
        </p:spPr>
        <p:txBody>
          <a:bodyPr anchor="ctr"/>
          <a:lstStyle>
            <a:lvl1pPr marL="397367" indent="-397367" algn="l">
              <a:spcBef>
                <a:spcPts val="3200"/>
              </a:spcBef>
              <a:buSzPct val="75000"/>
              <a:buChar char="•"/>
              <a:defRPr sz="3200"/>
            </a:lvl1pPr>
            <a:lvl2pPr marL="956167" indent="-397367" algn="l">
              <a:spcBef>
                <a:spcPts val="3200"/>
              </a:spcBef>
              <a:buSzPct val="75000"/>
              <a:buChar char="•"/>
              <a:defRPr sz="3200"/>
            </a:lvl2pPr>
            <a:lvl3pPr marL="1514967" indent="-397367" algn="l">
              <a:spcBef>
                <a:spcPts val="3200"/>
              </a:spcBef>
              <a:buSzPct val="75000"/>
              <a:buChar char="•"/>
              <a:defRPr sz="3200"/>
            </a:lvl3pPr>
            <a:lvl4pPr marL="2073767" indent="-397367" algn="l">
              <a:spcBef>
                <a:spcPts val="3200"/>
              </a:spcBef>
              <a:buSzPct val="75000"/>
              <a:buChar char="•"/>
              <a:defRPr sz="3200"/>
            </a:lvl4pPr>
            <a:lvl5pPr marL="2632567" indent="-397367" algn="l">
              <a:spcBef>
                <a:spcPts val="3200"/>
              </a:spcBef>
              <a:buSzPct val="75000"/>
              <a:buChar char="•"/>
              <a:defRPr sz="32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00852" y="2167465"/>
            <a:ext cx="11203095" cy="5411896"/>
          </a:xfrm>
          <a:prstGeom prst="rect">
            <a:avLst/>
          </a:prstGeom>
        </p:spPr>
        <p:txBody>
          <a:bodyPr anchor="ctr"/>
          <a:lstStyle>
            <a:lvl1pPr marL="439614" indent="-439614" algn="l">
              <a:spcBef>
                <a:spcPts val="4100"/>
              </a:spcBef>
              <a:buSzPct val="75000"/>
              <a:buChar char="•"/>
              <a:defRPr sz="3600"/>
            </a:lvl1pPr>
            <a:lvl2pPr marL="1074615" indent="-439614" algn="l">
              <a:spcBef>
                <a:spcPts val="4100"/>
              </a:spcBef>
              <a:buSzPct val="75000"/>
              <a:buChar char="•"/>
              <a:defRPr sz="3600"/>
            </a:lvl2pPr>
            <a:lvl3pPr marL="1709615" indent="-439615" algn="l">
              <a:spcBef>
                <a:spcPts val="4100"/>
              </a:spcBef>
              <a:buSzPct val="75000"/>
              <a:buChar char="•"/>
              <a:defRPr sz="3600"/>
            </a:lvl3pPr>
            <a:lvl4pPr marL="2344615" indent="-439615" algn="l">
              <a:spcBef>
                <a:spcPts val="4100"/>
              </a:spcBef>
              <a:buSzPct val="75000"/>
              <a:buChar char="•"/>
              <a:defRPr sz="3600"/>
            </a:lvl4pPr>
            <a:lvl5pPr marL="2979615" indent="-439615" algn="l">
              <a:spcBef>
                <a:spcPts val="4100"/>
              </a:spcBef>
              <a:buSzPct val="75000"/>
              <a:buChar char="•"/>
              <a:defRPr sz="3600"/>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8405706" y="4978400"/>
            <a:ext cx="3948856" cy="2959948"/>
          </a:xfrm>
          <a:prstGeom prst="rect">
            <a:avLst/>
          </a:prstGeom>
        </p:spPr>
        <p:txBody>
          <a:bodyPr lIns="91439" tIns="45719" rIns="91439" bIns="45719">
            <a:noAutofit/>
          </a:bodyPr>
          <a:lstStyle/>
          <a:p>
            <a:pPr/>
          </a:p>
        </p:txBody>
      </p:sp>
      <p:sp>
        <p:nvSpPr>
          <p:cNvPr id="84" name="Image"/>
          <p:cNvSpPr/>
          <p:nvPr>
            <p:ph type="pic" sz="quarter" idx="14"/>
          </p:nvPr>
        </p:nvSpPr>
        <p:spPr>
          <a:xfrm>
            <a:off x="8405707" y="1822025"/>
            <a:ext cx="3948855" cy="2959950"/>
          </a:xfrm>
          <a:prstGeom prst="rect">
            <a:avLst/>
          </a:prstGeom>
        </p:spPr>
        <p:txBody>
          <a:bodyPr lIns="91439" tIns="45719" rIns="91439" bIns="45719">
            <a:noAutofit/>
          </a:bodyPr>
          <a:lstStyle/>
          <a:p>
            <a:pPr/>
          </a:p>
        </p:txBody>
      </p:sp>
      <p:sp>
        <p:nvSpPr>
          <p:cNvPr id="85" name="Image"/>
          <p:cNvSpPr/>
          <p:nvPr>
            <p:ph type="pic" sz="half" idx="15"/>
          </p:nvPr>
        </p:nvSpPr>
        <p:spPr>
          <a:xfrm>
            <a:off x="643466" y="1822025"/>
            <a:ext cx="7559041" cy="6116324"/>
          </a:xfrm>
          <a:prstGeom prst="rect">
            <a:avLst/>
          </a:prstGeom>
        </p:spPr>
        <p:txBody>
          <a:bodyPr lIns="91439" tIns="45719" rIns="91439" bIns="45719">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48265" y="2445173"/>
            <a:ext cx="11108269" cy="2479041"/>
          </a:xfrm>
          <a:prstGeom prst="rect">
            <a:avLst/>
          </a:prstGeom>
          <a:ln w="12700">
            <a:miter lim="400000"/>
          </a:ln>
          <a:extLst>
            <a:ext uri="{C572A759-6A51-4108-AA02-DFA0A04FC94B}">
              <ma14:wrappingTextBoxFlag xmlns:ma14="http://schemas.microsoft.com/office/mac/drawingml/2011/main" val="1"/>
            </a:ext>
          </a:extLst>
        </p:spPr>
        <p:txBody>
          <a:bodyPr lIns="27092" tIns="27092" rIns="27092" bIns="27092" anchor="b">
            <a:normAutofit fontScale="100000" lnSpcReduction="0"/>
          </a:bodyPr>
          <a:lstStyle/>
          <a:p>
            <a:pPr/>
            <a:r>
              <a:t>Title Text</a:t>
            </a:r>
          </a:p>
        </p:txBody>
      </p:sp>
      <p:sp>
        <p:nvSpPr>
          <p:cNvPr id="3" name="Body Level One…"/>
          <p:cNvSpPr txBox="1"/>
          <p:nvPr>
            <p:ph type="body" idx="1"/>
          </p:nvPr>
        </p:nvSpPr>
        <p:spPr>
          <a:xfrm>
            <a:off x="948265" y="4991946"/>
            <a:ext cx="11108269" cy="846669"/>
          </a:xfrm>
          <a:prstGeom prst="rect">
            <a:avLst/>
          </a:prstGeom>
          <a:ln w="12700">
            <a:miter lim="400000"/>
          </a:ln>
          <a:extLst>
            <a:ext uri="{C572A759-6A51-4108-AA02-DFA0A04FC94B}">
              <ma14:wrappingTextBoxFlag xmlns:ma14="http://schemas.microsoft.com/office/mac/drawingml/2011/main" val="1"/>
            </a:ext>
          </a:extLst>
        </p:spPr>
        <p:txBody>
          <a:bodyPr lIns="27092" tIns="27092" rIns="27092" bIns="27092">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52590" y="8195733"/>
            <a:ext cx="292846" cy="295487"/>
          </a:xfrm>
          <a:prstGeom prst="rect">
            <a:avLst/>
          </a:prstGeom>
          <a:ln w="12700">
            <a:miter lim="400000"/>
          </a:ln>
        </p:spPr>
        <p:txBody>
          <a:bodyPr wrap="none" lIns="27092" tIns="27092" rIns="27092" bIns="27092">
            <a:spAutoFit/>
          </a:bodyPr>
          <a:lstStyle>
            <a:lvl1pPr>
              <a:defRPr sz="16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7022" rtl="0" latinLnBrk="0">
        <a:lnSpc>
          <a:spcPct val="100000"/>
        </a:lnSpc>
        <a:spcBef>
          <a:spcPts val="0"/>
        </a:spcBef>
        <a:spcAft>
          <a:spcPts val="0"/>
        </a:spcAft>
        <a:buClrTx/>
        <a:buSzTx/>
        <a:buFontTx/>
        <a:buNone/>
        <a:tabLst/>
        <a:defRPr b="0" baseline="0" cap="none" i="0" spc="0" strike="noStrike" sz="7800" u="none">
          <a:solidFill>
            <a:srgbClr val="000000"/>
          </a:solidFill>
          <a:uFillTx/>
          <a:latin typeface="Helvetica Light"/>
          <a:ea typeface="Helvetica Light"/>
          <a:cs typeface="Helvetica Light"/>
          <a:sym typeface="Helvetica Light"/>
        </a:defRPr>
      </a:lvl1pPr>
      <a:lvl2pPr marL="0" marR="0" indent="0" algn="ctr" defTabSz="587022" rtl="0" latinLnBrk="0">
        <a:lnSpc>
          <a:spcPct val="100000"/>
        </a:lnSpc>
        <a:spcBef>
          <a:spcPts val="0"/>
        </a:spcBef>
        <a:spcAft>
          <a:spcPts val="0"/>
        </a:spcAft>
        <a:buClrTx/>
        <a:buSzTx/>
        <a:buFontTx/>
        <a:buNone/>
        <a:tabLst/>
        <a:defRPr b="0" baseline="0" cap="none" i="0" spc="0" strike="noStrike" sz="7800" u="none">
          <a:solidFill>
            <a:srgbClr val="000000"/>
          </a:solidFill>
          <a:uFillTx/>
          <a:latin typeface="Helvetica Light"/>
          <a:ea typeface="Helvetica Light"/>
          <a:cs typeface="Helvetica Light"/>
          <a:sym typeface="Helvetica Light"/>
        </a:defRPr>
      </a:lvl2pPr>
      <a:lvl3pPr marL="0" marR="0" indent="0" algn="ctr" defTabSz="587022" rtl="0" latinLnBrk="0">
        <a:lnSpc>
          <a:spcPct val="100000"/>
        </a:lnSpc>
        <a:spcBef>
          <a:spcPts val="0"/>
        </a:spcBef>
        <a:spcAft>
          <a:spcPts val="0"/>
        </a:spcAft>
        <a:buClrTx/>
        <a:buSzTx/>
        <a:buFontTx/>
        <a:buNone/>
        <a:tabLst/>
        <a:defRPr b="0" baseline="0" cap="none" i="0" spc="0" strike="noStrike" sz="7800" u="none">
          <a:solidFill>
            <a:srgbClr val="000000"/>
          </a:solidFill>
          <a:uFillTx/>
          <a:latin typeface="Helvetica Light"/>
          <a:ea typeface="Helvetica Light"/>
          <a:cs typeface="Helvetica Light"/>
          <a:sym typeface="Helvetica Light"/>
        </a:defRPr>
      </a:lvl3pPr>
      <a:lvl4pPr marL="0" marR="0" indent="0" algn="ctr" defTabSz="587022" rtl="0" latinLnBrk="0">
        <a:lnSpc>
          <a:spcPct val="100000"/>
        </a:lnSpc>
        <a:spcBef>
          <a:spcPts val="0"/>
        </a:spcBef>
        <a:spcAft>
          <a:spcPts val="0"/>
        </a:spcAft>
        <a:buClrTx/>
        <a:buSzTx/>
        <a:buFontTx/>
        <a:buNone/>
        <a:tabLst/>
        <a:defRPr b="0" baseline="0" cap="none" i="0" spc="0" strike="noStrike" sz="7800" u="none">
          <a:solidFill>
            <a:srgbClr val="000000"/>
          </a:solidFill>
          <a:uFillTx/>
          <a:latin typeface="Helvetica Light"/>
          <a:ea typeface="Helvetica Light"/>
          <a:cs typeface="Helvetica Light"/>
          <a:sym typeface="Helvetica Light"/>
        </a:defRPr>
      </a:lvl4pPr>
      <a:lvl5pPr marL="0" marR="0" indent="0" algn="ctr" defTabSz="587022" rtl="0" latinLnBrk="0">
        <a:lnSpc>
          <a:spcPct val="100000"/>
        </a:lnSpc>
        <a:spcBef>
          <a:spcPts val="0"/>
        </a:spcBef>
        <a:spcAft>
          <a:spcPts val="0"/>
        </a:spcAft>
        <a:buClrTx/>
        <a:buSzTx/>
        <a:buFontTx/>
        <a:buNone/>
        <a:tabLst/>
        <a:defRPr b="0" baseline="0" cap="none" i="0" spc="0" strike="noStrike" sz="7800" u="none">
          <a:solidFill>
            <a:srgbClr val="000000"/>
          </a:solidFill>
          <a:uFillTx/>
          <a:latin typeface="Helvetica Light"/>
          <a:ea typeface="Helvetica Light"/>
          <a:cs typeface="Helvetica Light"/>
          <a:sym typeface="Helvetica Light"/>
        </a:defRPr>
      </a:lvl5pPr>
      <a:lvl6pPr marL="0" marR="0" indent="0" algn="ctr" defTabSz="587022" rtl="0" latinLnBrk="0">
        <a:lnSpc>
          <a:spcPct val="100000"/>
        </a:lnSpc>
        <a:spcBef>
          <a:spcPts val="0"/>
        </a:spcBef>
        <a:spcAft>
          <a:spcPts val="0"/>
        </a:spcAft>
        <a:buClrTx/>
        <a:buSzTx/>
        <a:buFontTx/>
        <a:buNone/>
        <a:tabLst/>
        <a:defRPr b="0" baseline="0" cap="none" i="0" spc="0" strike="noStrike" sz="7800" u="none">
          <a:solidFill>
            <a:srgbClr val="000000"/>
          </a:solidFill>
          <a:uFillTx/>
          <a:latin typeface="Helvetica Light"/>
          <a:ea typeface="Helvetica Light"/>
          <a:cs typeface="Helvetica Light"/>
          <a:sym typeface="Helvetica Light"/>
        </a:defRPr>
      </a:lvl6pPr>
      <a:lvl7pPr marL="0" marR="0" indent="0" algn="ctr" defTabSz="587022" rtl="0" latinLnBrk="0">
        <a:lnSpc>
          <a:spcPct val="100000"/>
        </a:lnSpc>
        <a:spcBef>
          <a:spcPts val="0"/>
        </a:spcBef>
        <a:spcAft>
          <a:spcPts val="0"/>
        </a:spcAft>
        <a:buClrTx/>
        <a:buSzTx/>
        <a:buFontTx/>
        <a:buNone/>
        <a:tabLst/>
        <a:defRPr b="0" baseline="0" cap="none" i="0" spc="0" strike="noStrike" sz="7800" u="none">
          <a:solidFill>
            <a:srgbClr val="000000"/>
          </a:solidFill>
          <a:uFillTx/>
          <a:latin typeface="Helvetica Light"/>
          <a:ea typeface="Helvetica Light"/>
          <a:cs typeface="Helvetica Light"/>
          <a:sym typeface="Helvetica Light"/>
        </a:defRPr>
      </a:lvl7pPr>
      <a:lvl8pPr marL="0" marR="0" indent="0" algn="ctr" defTabSz="587022" rtl="0" latinLnBrk="0">
        <a:lnSpc>
          <a:spcPct val="100000"/>
        </a:lnSpc>
        <a:spcBef>
          <a:spcPts val="0"/>
        </a:spcBef>
        <a:spcAft>
          <a:spcPts val="0"/>
        </a:spcAft>
        <a:buClrTx/>
        <a:buSzTx/>
        <a:buFontTx/>
        <a:buNone/>
        <a:tabLst/>
        <a:defRPr b="0" baseline="0" cap="none" i="0" spc="0" strike="noStrike" sz="7800" u="none">
          <a:solidFill>
            <a:srgbClr val="000000"/>
          </a:solidFill>
          <a:uFillTx/>
          <a:latin typeface="Helvetica Light"/>
          <a:ea typeface="Helvetica Light"/>
          <a:cs typeface="Helvetica Light"/>
          <a:sym typeface="Helvetica Light"/>
        </a:defRPr>
      </a:lvl8pPr>
      <a:lvl9pPr marL="0" marR="0" indent="0" algn="ctr" defTabSz="587022" rtl="0" latinLnBrk="0">
        <a:lnSpc>
          <a:spcPct val="100000"/>
        </a:lnSpc>
        <a:spcBef>
          <a:spcPts val="0"/>
        </a:spcBef>
        <a:spcAft>
          <a:spcPts val="0"/>
        </a:spcAft>
        <a:buClrTx/>
        <a:buSzTx/>
        <a:buFontTx/>
        <a:buNone/>
        <a:tabLst/>
        <a:defRPr b="0" baseline="0" cap="none" i="0" spc="0" strike="noStrike" sz="7800" u="none">
          <a:solidFill>
            <a:srgbClr val="000000"/>
          </a:solidFill>
          <a:uFillTx/>
          <a:latin typeface="Helvetica Light"/>
          <a:ea typeface="Helvetica Light"/>
          <a:cs typeface="Helvetica Light"/>
          <a:sym typeface="Helvetica Light"/>
        </a:defRPr>
      </a:lvl9pPr>
    </p:titleStyle>
    <p:bodyStyle>
      <a:lvl1pPr marL="0" marR="0" indent="0" algn="ctr" defTabSz="587022" rtl="0" latinLnBrk="0">
        <a:lnSpc>
          <a:spcPct val="100000"/>
        </a:lnSpc>
        <a:spcBef>
          <a:spcPts val="0"/>
        </a:spcBef>
        <a:spcAft>
          <a:spcPts val="0"/>
        </a:spcAft>
        <a:buClrTx/>
        <a:buSzTx/>
        <a:buFontTx/>
        <a:buNone/>
        <a:tabLst/>
        <a:defRPr b="0" baseline="0" cap="none" i="0" spc="0" strike="noStrike" sz="3000" u="none">
          <a:solidFill>
            <a:srgbClr val="000000"/>
          </a:solidFill>
          <a:uFillTx/>
          <a:latin typeface="Helvetica Light"/>
          <a:ea typeface="Helvetica Light"/>
          <a:cs typeface="Helvetica Light"/>
          <a:sym typeface="Helvetica Light"/>
        </a:defRPr>
      </a:lvl1pPr>
      <a:lvl2pPr marL="0" marR="0" indent="0" algn="ctr" defTabSz="587022" rtl="0" latinLnBrk="0">
        <a:lnSpc>
          <a:spcPct val="100000"/>
        </a:lnSpc>
        <a:spcBef>
          <a:spcPts val="0"/>
        </a:spcBef>
        <a:spcAft>
          <a:spcPts val="0"/>
        </a:spcAft>
        <a:buClrTx/>
        <a:buSzTx/>
        <a:buFontTx/>
        <a:buNone/>
        <a:tabLst/>
        <a:defRPr b="0" baseline="0" cap="none" i="0" spc="0" strike="noStrike" sz="3000" u="none">
          <a:solidFill>
            <a:srgbClr val="000000"/>
          </a:solidFill>
          <a:uFillTx/>
          <a:latin typeface="Helvetica Light"/>
          <a:ea typeface="Helvetica Light"/>
          <a:cs typeface="Helvetica Light"/>
          <a:sym typeface="Helvetica Light"/>
        </a:defRPr>
      </a:lvl2pPr>
      <a:lvl3pPr marL="0" marR="0" indent="0" algn="ctr" defTabSz="587022" rtl="0" latinLnBrk="0">
        <a:lnSpc>
          <a:spcPct val="100000"/>
        </a:lnSpc>
        <a:spcBef>
          <a:spcPts val="0"/>
        </a:spcBef>
        <a:spcAft>
          <a:spcPts val="0"/>
        </a:spcAft>
        <a:buClrTx/>
        <a:buSzTx/>
        <a:buFontTx/>
        <a:buNone/>
        <a:tabLst/>
        <a:defRPr b="0" baseline="0" cap="none" i="0" spc="0" strike="noStrike" sz="3000" u="none">
          <a:solidFill>
            <a:srgbClr val="000000"/>
          </a:solidFill>
          <a:uFillTx/>
          <a:latin typeface="Helvetica Light"/>
          <a:ea typeface="Helvetica Light"/>
          <a:cs typeface="Helvetica Light"/>
          <a:sym typeface="Helvetica Light"/>
        </a:defRPr>
      </a:lvl3pPr>
      <a:lvl4pPr marL="0" marR="0" indent="0" algn="ctr" defTabSz="587022" rtl="0" latinLnBrk="0">
        <a:lnSpc>
          <a:spcPct val="100000"/>
        </a:lnSpc>
        <a:spcBef>
          <a:spcPts val="0"/>
        </a:spcBef>
        <a:spcAft>
          <a:spcPts val="0"/>
        </a:spcAft>
        <a:buClrTx/>
        <a:buSzTx/>
        <a:buFontTx/>
        <a:buNone/>
        <a:tabLst/>
        <a:defRPr b="0" baseline="0" cap="none" i="0" spc="0" strike="noStrike" sz="3000" u="none">
          <a:solidFill>
            <a:srgbClr val="000000"/>
          </a:solidFill>
          <a:uFillTx/>
          <a:latin typeface="Helvetica Light"/>
          <a:ea typeface="Helvetica Light"/>
          <a:cs typeface="Helvetica Light"/>
          <a:sym typeface="Helvetica Light"/>
        </a:defRPr>
      </a:lvl4pPr>
      <a:lvl5pPr marL="0" marR="0" indent="0" algn="ctr" defTabSz="587022" rtl="0" latinLnBrk="0">
        <a:lnSpc>
          <a:spcPct val="100000"/>
        </a:lnSpc>
        <a:spcBef>
          <a:spcPts val="0"/>
        </a:spcBef>
        <a:spcAft>
          <a:spcPts val="0"/>
        </a:spcAft>
        <a:buClrTx/>
        <a:buSzTx/>
        <a:buFontTx/>
        <a:buNone/>
        <a:tabLst/>
        <a:defRPr b="0" baseline="0" cap="none" i="0" spc="0" strike="noStrike" sz="3000" u="none">
          <a:solidFill>
            <a:srgbClr val="000000"/>
          </a:solidFill>
          <a:uFillTx/>
          <a:latin typeface="Helvetica Light"/>
          <a:ea typeface="Helvetica Light"/>
          <a:cs typeface="Helvetica Light"/>
          <a:sym typeface="Helvetica Light"/>
        </a:defRPr>
      </a:lvl5pPr>
      <a:lvl6pPr marL="0" marR="0" indent="0" algn="ctr" defTabSz="587022" rtl="0" latinLnBrk="0">
        <a:lnSpc>
          <a:spcPct val="100000"/>
        </a:lnSpc>
        <a:spcBef>
          <a:spcPts val="0"/>
        </a:spcBef>
        <a:spcAft>
          <a:spcPts val="0"/>
        </a:spcAft>
        <a:buClrTx/>
        <a:buSzTx/>
        <a:buFontTx/>
        <a:buNone/>
        <a:tabLst/>
        <a:defRPr b="0" baseline="0" cap="none" i="0" spc="0" strike="noStrike" sz="3000" u="none">
          <a:solidFill>
            <a:srgbClr val="000000"/>
          </a:solidFill>
          <a:uFillTx/>
          <a:latin typeface="Helvetica Light"/>
          <a:ea typeface="Helvetica Light"/>
          <a:cs typeface="Helvetica Light"/>
          <a:sym typeface="Helvetica Light"/>
        </a:defRPr>
      </a:lvl6pPr>
      <a:lvl7pPr marL="0" marR="0" indent="0" algn="ctr" defTabSz="587022" rtl="0" latinLnBrk="0">
        <a:lnSpc>
          <a:spcPct val="100000"/>
        </a:lnSpc>
        <a:spcBef>
          <a:spcPts val="0"/>
        </a:spcBef>
        <a:spcAft>
          <a:spcPts val="0"/>
        </a:spcAft>
        <a:buClrTx/>
        <a:buSzTx/>
        <a:buFontTx/>
        <a:buNone/>
        <a:tabLst/>
        <a:defRPr b="0" baseline="0" cap="none" i="0" spc="0" strike="noStrike" sz="3000" u="none">
          <a:solidFill>
            <a:srgbClr val="000000"/>
          </a:solidFill>
          <a:uFillTx/>
          <a:latin typeface="Helvetica Light"/>
          <a:ea typeface="Helvetica Light"/>
          <a:cs typeface="Helvetica Light"/>
          <a:sym typeface="Helvetica Light"/>
        </a:defRPr>
      </a:lvl7pPr>
      <a:lvl8pPr marL="0" marR="0" indent="0" algn="ctr" defTabSz="587022" rtl="0" latinLnBrk="0">
        <a:lnSpc>
          <a:spcPct val="100000"/>
        </a:lnSpc>
        <a:spcBef>
          <a:spcPts val="0"/>
        </a:spcBef>
        <a:spcAft>
          <a:spcPts val="0"/>
        </a:spcAft>
        <a:buClrTx/>
        <a:buSzTx/>
        <a:buFontTx/>
        <a:buNone/>
        <a:tabLst/>
        <a:defRPr b="0" baseline="0" cap="none" i="0" spc="0" strike="noStrike" sz="3000" u="none">
          <a:solidFill>
            <a:srgbClr val="000000"/>
          </a:solidFill>
          <a:uFillTx/>
          <a:latin typeface="Helvetica Light"/>
          <a:ea typeface="Helvetica Light"/>
          <a:cs typeface="Helvetica Light"/>
          <a:sym typeface="Helvetica Light"/>
        </a:defRPr>
      </a:lvl8pPr>
      <a:lvl9pPr marL="0" marR="0" indent="0" algn="ctr" defTabSz="587022" rtl="0" latinLnBrk="0">
        <a:lnSpc>
          <a:spcPct val="100000"/>
        </a:lnSpc>
        <a:spcBef>
          <a:spcPts val="0"/>
        </a:spcBef>
        <a:spcAft>
          <a:spcPts val="0"/>
        </a:spcAft>
        <a:buClrTx/>
        <a:buSzTx/>
        <a:buFontTx/>
        <a:buNone/>
        <a:tabLst/>
        <a:defRPr b="0" baseline="0" cap="none" i="0" spc="0" strike="noStrike" sz="3000" u="none">
          <a:solidFill>
            <a:srgbClr val="000000"/>
          </a:solidFill>
          <a:uFillTx/>
          <a:latin typeface="Helvetica Light"/>
          <a:ea typeface="Helvetica Light"/>
          <a:cs typeface="Helvetica Light"/>
          <a:sym typeface="Helvetica Light"/>
        </a:defRPr>
      </a:lvl9pPr>
    </p:bodyStyle>
    <p:otherStyle>
      <a:lvl1pPr marL="0" marR="0" indent="0" algn="ctr" defTabSz="587022"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Light"/>
        </a:defRPr>
      </a:lvl1pPr>
      <a:lvl2pPr marL="0" marR="0" indent="0" algn="ctr" defTabSz="587022"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Light"/>
        </a:defRPr>
      </a:lvl2pPr>
      <a:lvl3pPr marL="0" marR="0" indent="0" algn="ctr" defTabSz="587022"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Light"/>
        </a:defRPr>
      </a:lvl3pPr>
      <a:lvl4pPr marL="0" marR="0" indent="0" algn="ctr" defTabSz="587022"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Light"/>
        </a:defRPr>
      </a:lvl4pPr>
      <a:lvl5pPr marL="0" marR="0" indent="0" algn="ctr" defTabSz="587022"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Light"/>
        </a:defRPr>
      </a:lvl5pPr>
      <a:lvl6pPr marL="0" marR="0" indent="0" algn="ctr" defTabSz="587022"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Light"/>
        </a:defRPr>
      </a:lvl6pPr>
      <a:lvl7pPr marL="0" marR="0" indent="0" algn="ctr" defTabSz="587022"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Light"/>
        </a:defRPr>
      </a:lvl7pPr>
      <a:lvl8pPr marL="0" marR="0" indent="0" algn="ctr" defTabSz="587022"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Light"/>
        </a:defRPr>
      </a:lvl8pPr>
      <a:lvl9pPr marL="0" marR="0" indent="0" algn="ctr" defTabSz="587022"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www.denverstartupweek.org/" TargetMode="External"/><Relationship Id="rId3" Type="http://schemas.openxmlformats.org/officeDocument/2006/relationships/hyperlink" Target="https://twitter.com/denstartupweek" TargetMode="External"/><Relationship Id="rId4" Type="http://schemas.openxmlformats.org/officeDocument/2006/relationships/image" Target="../media/image1.png"/><Relationship Id="rId5" Type="http://schemas.openxmlformats.org/officeDocument/2006/relationships/hyperlink" Target="https://www.facebook.com/DenverStartupWeek" TargetMode="External"/><Relationship Id="rId6" Type="http://schemas.openxmlformats.org/officeDocument/2006/relationships/image" Target="../media/image2.png"/><Relationship Id="rId7" Type="http://schemas.openxmlformats.org/officeDocument/2006/relationships/hyperlink" Target="https://www.linkedin.com/company/denver-startup-week/" TargetMode="External"/><Relationship Id="rId8" Type="http://schemas.openxmlformats.org/officeDocument/2006/relationships/image" Target="../media/image3.png"/><Relationship Id="rId9" Type="http://schemas.openxmlformats.org/officeDocument/2006/relationships/hyperlink" Target="https://www.youtube.com/c/denverstartupweek" TargetMode="External"/><Relationship Id="rId10" Type="http://schemas.openxmlformats.org/officeDocument/2006/relationships/image" Target="../media/image4.png"/><Relationship Id="rId11" Type="http://schemas.openxmlformats.org/officeDocument/2006/relationships/image" Target="../media/image5.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png"/><Relationship Id="rId3" Type="http://schemas.openxmlformats.org/officeDocument/2006/relationships/image" Target="../media/image9.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png"/><Relationship Id="rId3" Type="http://schemas.openxmlformats.org/officeDocument/2006/relationships/image" Target="../media/image7.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png"/><Relationship Id="rId3" Type="http://schemas.openxmlformats.org/officeDocument/2006/relationships/image" Target="../media/image6.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png"/><Relationship Id="rId3" Type="http://schemas.openxmlformats.org/officeDocument/2006/relationships/image" Target="../media/image9.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png"/><Relationship Id="rId3" Type="http://schemas.openxmlformats.org/officeDocument/2006/relationships/image" Target="../media/image6.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png"/><Relationship Id="rId3" Type="http://schemas.openxmlformats.org/officeDocument/2006/relationships/image" Target="../media/image9.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0.png"/><Relationship Id="rId3" Type="http://schemas.openxmlformats.org/officeDocument/2006/relationships/image" Target="../media/image8.png"/><Relationship Id="rId4" Type="http://schemas.openxmlformats.org/officeDocument/2006/relationships/image" Target="../media/image6.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png"/><Relationship Id="rId3" Type="http://schemas.openxmlformats.org/officeDocument/2006/relationships/image" Target="../media/image1.tif"/><Relationship Id="rId4" Type="http://schemas.openxmlformats.org/officeDocument/2006/relationships/image" Target="../media/image2.tif"/></Relationships>

</file>

<file path=ppt/slides/_rels/slide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png"/><Relationship Id="rId3" Type="http://schemas.openxmlformats.org/officeDocument/2006/relationships/image" Target="../media/image3.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Rectangle"/>
          <p:cNvSpPr/>
          <p:nvPr/>
        </p:nvSpPr>
        <p:spPr>
          <a:xfrm>
            <a:off x="-13549" y="-1"/>
            <a:ext cx="13031898" cy="9753601"/>
          </a:xfrm>
          <a:prstGeom prst="rect">
            <a:avLst/>
          </a:prstGeom>
          <a:solidFill>
            <a:srgbClr val="01232D"/>
          </a:solidFill>
          <a:ln w="12700">
            <a:miter lim="400000"/>
          </a:ln>
        </p:spPr>
        <p:txBody>
          <a:bodyPr lIns="27092" tIns="27092" rIns="27092" bIns="27092" anchor="ctr"/>
          <a:lstStyle/>
          <a:p>
            <a:pPr>
              <a:defRPr sz="2100">
                <a:solidFill>
                  <a:srgbClr val="FFFFFF"/>
                </a:solidFill>
              </a:defRPr>
            </a:pPr>
          </a:p>
        </p:txBody>
      </p:sp>
      <p:sp>
        <p:nvSpPr>
          <p:cNvPr id="120" name="SEP 16-20, 2019"/>
          <p:cNvSpPr txBox="1"/>
          <p:nvPr/>
        </p:nvSpPr>
        <p:spPr>
          <a:xfrm>
            <a:off x="672097" y="7285477"/>
            <a:ext cx="2816549"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825500">
              <a:defRPr b="1" sz="2800">
                <a:solidFill>
                  <a:srgbClr val="FFFFFF"/>
                </a:solidFill>
                <a:latin typeface="+mj-lt"/>
                <a:ea typeface="+mj-ea"/>
                <a:cs typeface="+mj-cs"/>
                <a:sym typeface="Helvetica"/>
              </a:defRPr>
            </a:lvl1pPr>
          </a:lstStyle>
          <a:p>
            <a:pPr/>
            <a:r>
              <a:t>SEP 16-20, 2019</a:t>
            </a:r>
          </a:p>
        </p:txBody>
      </p:sp>
      <p:sp>
        <p:nvSpPr>
          <p:cNvPr id="121" name="DenverStartupWeek.org">
            <a:hlinkClick r:id="rId2" invalidUrl="" action="" tgtFrame="" tooltip="" history="1" highlightClick="0" endSnd="0"/>
          </p:cNvPr>
          <p:cNvSpPr txBox="1"/>
          <p:nvPr/>
        </p:nvSpPr>
        <p:spPr>
          <a:xfrm>
            <a:off x="672097" y="7800373"/>
            <a:ext cx="2566036"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825500">
              <a:defRPr sz="1800">
                <a:solidFill>
                  <a:srgbClr val="4FE4E7"/>
                </a:solidFill>
              </a:defRPr>
            </a:lvl1pPr>
          </a:lstStyle>
          <a:p>
            <a:pPr/>
            <a:r>
              <a:t>DenverStartupWeek.org</a:t>
            </a:r>
          </a:p>
        </p:txBody>
      </p:sp>
      <p:sp>
        <p:nvSpPr>
          <p:cNvPr id="122" name="#DENStartupWeek"/>
          <p:cNvSpPr txBox="1"/>
          <p:nvPr/>
        </p:nvSpPr>
        <p:spPr>
          <a:xfrm>
            <a:off x="672097" y="8116057"/>
            <a:ext cx="2019682"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825500">
              <a:defRPr sz="1800">
                <a:solidFill>
                  <a:srgbClr val="4FE4E7"/>
                </a:solidFill>
              </a:defRPr>
            </a:lvl1pPr>
          </a:lstStyle>
          <a:p>
            <a:pPr/>
            <a:r>
              <a:t>#DENStartupWeek</a:t>
            </a:r>
          </a:p>
        </p:txBody>
      </p:sp>
      <p:pic>
        <p:nvPicPr>
          <p:cNvPr id="123" name="Image" descr="Image">
            <a:hlinkClick r:id="rId3" invalidUrl="" action="" tgtFrame="" tooltip="" history="1" highlightClick="0" endSnd="0"/>
          </p:cNvPr>
          <p:cNvPicPr>
            <a:picLocks noChangeAspect="1"/>
          </p:cNvPicPr>
          <p:nvPr/>
        </p:nvPicPr>
        <p:blipFill>
          <a:blip r:embed="rId4">
            <a:extLst/>
          </a:blip>
          <a:stretch>
            <a:fillRect/>
          </a:stretch>
        </p:blipFill>
        <p:spPr>
          <a:xfrm>
            <a:off x="735190" y="8692637"/>
            <a:ext cx="381001" cy="380996"/>
          </a:xfrm>
          <a:prstGeom prst="rect">
            <a:avLst/>
          </a:prstGeom>
          <a:ln w="12700">
            <a:miter lim="400000"/>
          </a:ln>
        </p:spPr>
      </p:pic>
      <p:pic>
        <p:nvPicPr>
          <p:cNvPr id="124" name="Image" descr="Image">
            <a:hlinkClick r:id="rId5" invalidUrl="" action="" tgtFrame="" tooltip="" history="1" highlightClick="0" endSnd="0"/>
          </p:cNvPr>
          <p:cNvPicPr>
            <a:picLocks noChangeAspect="1"/>
          </p:cNvPicPr>
          <p:nvPr/>
        </p:nvPicPr>
        <p:blipFill>
          <a:blip r:embed="rId6">
            <a:extLst/>
          </a:blip>
          <a:stretch>
            <a:fillRect/>
          </a:stretch>
        </p:blipFill>
        <p:spPr>
          <a:xfrm>
            <a:off x="1331988" y="8692637"/>
            <a:ext cx="381001" cy="380996"/>
          </a:xfrm>
          <a:prstGeom prst="rect">
            <a:avLst/>
          </a:prstGeom>
          <a:ln w="12700">
            <a:miter lim="400000"/>
          </a:ln>
        </p:spPr>
      </p:pic>
      <p:pic>
        <p:nvPicPr>
          <p:cNvPr id="125" name="Image" descr="Image">
            <a:hlinkClick r:id="rId7" invalidUrl="" action="" tgtFrame="" tooltip="" history="1" highlightClick="0" endSnd="0"/>
          </p:cNvPr>
          <p:cNvPicPr>
            <a:picLocks noChangeAspect="1"/>
          </p:cNvPicPr>
          <p:nvPr/>
        </p:nvPicPr>
        <p:blipFill>
          <a:blip r:embed="rId8">
            <a:extLst/>
          </a:blip>
          <a:stretch>
            <a:fillRect/>
          </a:stretch>
        </p:blipFill>
        <p:spPr>
          <a:xfrm>
            <a:off x="1928786" y="8692637"/>
            <a:ext cx="381001" cy="381001"/>
          </a:xfrm>
          <a:prstGeom prst="rect">
            <a:avLst/>
          </a:prstGeom>
          <a:ln w="12700">
            <a:miter lim="400000"/>
          </a:ln>
        </p:spPr>
      </p:pic>
      <p:pic>
        <p:nvPicPr>
          <p:cNvPr id="126" name="Image" descr="Image">
            <a:hlinkClick r:id="rId9" invalidUrl="" action="" tgtFrame="" tooltip="" history="1" highlightClick="0" endSnd="0"/>
          </p:cNvPr>
          <p:cNvPicPr>
            <a:picLocks noChangeAspect="1"/>
          </p:cNvPicPr>
          <p:nvPr/>
        </p:nvPicPr>
        <p:blipFill>
          <a:blip r:embed="rId10">
            <a:extLst/>
          </a:blip>
          <a:stretch>
            <a:fillRect/>
          </a:stretch>
        </p:blipFill>
        <p:spPr>
          <a:xfrm>
            <a:off x="2525583" y="8692641"/>
            <a:ext cx="381001" cy="380990"/>
          </a:xfrm>
          <a:prstGeom prst="rect">
            <a:avLst/>
          </a:prstGeom>
          <a:ln w="12700">
            <a:miter lim="400000"/>
          </a:ln>
        </p:spPr>
      </p:pic>
      <p:pic>
        <p:nvPicPr>
          <p:cNvPr id="127" name="Image" descr="Image"/>
          <p:cNvPicPr>
            <a:picLocks noChangeAspect="1"/>
          </p:cNvPicPr>
          <p:nvPr/>
        </p:nvPicPr>
        <p:blipFill>
          <a:blip r:embed="rId11">
            <a:extLst/>
          </a:blip>
          <a:stretch>
            <a:fillRect/>
          </a:stretch>
        </p:blipFill>
        <p:spPr>
          <a:xfrm>
            <a:off x="759040" y="2373493"/>
            <a:ext cx="4037840" cy="2996627"/>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Rectangle"/>
          <p:cNvSpPr/>
          <p:nvPr/>
        </p:nvSpPr>
        <p:spPr>
          <a:xfrm>
            <a:off x="-13549" y="-1"/>
            <a:ext cx="13031898" cy="9753601"/>
          </a:xfrm>
          <a:prstGeom prst="rect">
            <a:avLst/>
          </a:prstGeom>
          <a:solidFill>
            <a:srgbClr val="01232D"/>
          </a:solidFill>
          <a:ln w="12700">
            <a:miter lim="400000"/>
          </a:ln>
        </p:spPr>
        <p:txBody>
          <a:bodyPr lIns="27092" tIns="27092" rIns="27092" bIns="27092" anchor="ctr"/>
          <a:lstStyle/>
          <a:p>
            <a:pPr>
              <a:defRPr sz="2100">
                <a:solidFill>
                  <a:srgbClr val="FFFFFF"/>
                </a:solidFill>
              </a:defRPr>
            </a:pPr>
          </a:p>
        </p:txBody>
      </p:sp>
      <p:pic>
        <p:nvPicPr>
          <p:cNvPr id="189" name="Image" descr="Image"/>
          <p:cNvPicPr>
            <a:picLocks noChangeAspect="1"/>
          </p:cNvPicPr>
          <p:nvPr/>
        </p:nvPicPr>
        <p:blipFill>
          <a:blip r:embed="rId2">
            <a:extLst/>
          </a:blip>
          <a:stretch>
            <a:fillRect/>
          </a:stretch>
        </p:blipFill>
        <p:spPr>
          <a:xfrm>
            <a:off x="4394899" y="8126083"/>
            <a:ext cx="8614034" cy="1626881"/>
          </a:xfrm>
          <a:prstGeom prst="rect">
            <a:avLst/>
          </a:prstGeom>
          <a:ln w="12700">
            <a:miter lim="400000"/>
          </a:ln>
        </p:spPr>
      </p:pic>
      <p:sp>
        <p:nvSpPr>
          <p:cNvPr id="190" name="Headline Text"/>
          <p:cNvSpPr txBox="1"/>
          <p:nvPr/>
        </p:nvSpPr>
        <p:spPr>
          <a:xfrm>
            <a:off x="686367" y="2760557"/>
            <a:ext cx="11618519" cy="574887"/>
          </a:xfrm>
          <a:prstGeom prst="rect">
            <a:avLst/>
          </a:prstGeom>
          <a:ln w="12700">
            <a:miter lim="400000"/>
          </a:ln>
          <a:extLst>
            <a:ext uri="{C572A759-6A51-4108-AA02-DFA0A04FC94B}">
              <ma14:wrappingTextBoxFlag xmlns:ma14="http://schemas.microsoft.com/office/mac/drawingml/2011/main" val="1"/>
            </a:ext>
          </a:extLst>
        </p:spPr>
        <p:txBody>
          <a:bodyPr lIns="27092" tIns="27092" rIns="27092" bIns="27092" anchor="ctr">
            <a:spAutoFit/>
          </a:bodyPr>
          <a:lstStyle>
            <a:lvl1pPr algn="l">
              <a:defRPr b="1" cap="all">
                <a:solidFill>
                  <a:srgbClr val="4FE4E7"/>
                </a:solidFill>
                <a:latin typeface="+mj-lt"/>
                <a:ea typeface="+mj-ea"/>
                <a:cs typeface="+mj-cs"/>
                <a:sym typeface="Helvetica"/>
              </a:defRPr>
            </a:lvl1pPr>
          </a:lstStyle>
          <a:p>
            <a:pPr/>
            <a:r>
              <a:t>DIVERSITY, EQUITY, INCLUSION &amp; ACCESSIBILITY</a:t>
            </a:r>
          </a:p>
        </p:txBody>
      </p:sp>
      <p:sp>
        <p:nvSpPr>
          <p:cNvPr id="191" name="Lorem ipsum dolere sit met nonummy consecuter es quid. Lorem ipsum dolere sit met nonummy consecuter es quid. Lorem ipsum dolere sit met nonummy consecuter es quid. Lorem ipsum dolere sit met nonummy consecuter es quid."/>
          <p:cNvSpPr txBox="1"/>
          <p:nvPr/>
        </p:nvSpPr>
        <p:spPr>
          <a:xfrm>
            <a:off x="686367" y="3658463"/>
            <a:ext cx="11618519" cy="2263987"/>
          </a:xfrm>
          <a:prstGeom prst="rect">
            <a:avLst/>
          </a:prstGeom>
          <a:ln w="12700">
            <a:miter lim="400000"/>
          </a:ln>
          <a:extLst>
            <a:ext uri="{C572A759-6A51-4108-AA02-DFA0A04FC94B}">
              <ma14:wrappingTextBoxFlag xmlns:ma14="http://schemas.microsoft.com/office/mac/drawingml/2011/main" val="1"/>
            </a:ext>
          </a:extLst>
        </p:spPr>
        <p:txBody>
          <a:bodyPr lIns="27092" tIns="27092" rIns="27092" bIns="27092">
            <a:spAutoFit/>
          </a:bodyPr>
          <a:lstStyle/>
          <a:p>
            <a:pPr algn="l">
              <a:defRPr spc="-48" sz="2400">
                <a:solidFill>
                  <a:srgbClr val="FFFFFF"/>
                </a:solidFill>
              </a:defRPr>
            </a:pPr>
            <a:r>
              <a:t>At Denver Startup Week we strive to make all of our sessions a space where attendees can connect, learn, and grow — regardless of gender identity, gender expression, race, ability, sexual orientation, and the combination of those identities.</a:t>
            </a:r>
          </a:p>
          <a:p>
            <a:pPr algn="l">
              <a:defRPr spc="-48" sz="2400">
                <a:solidFill>
                  <a:srgbClr val="FFFFFF"/>
                </a:solidFill>
              </a:defRPr>
            </a:pPr>
          </a:p>
          <a:p>
            <a:pPr algn="l">
              <a:defRPr spc="-48" sz="2400">
                <a:solidFill>
                  <a:srgbClr val="FFFFFF"/>
                </a:solidFill>
              </a:defRPr>
            </a:pPr>
            <a:r>
              <a:t>As you leave today and throughout the week, introduce yourself to someone who doesn’t look like you or who may identify differently than you.</a:t>
            </a:r>
          </a:p>
        </p:txBody>
      </p:sp>
      <p:pic>
        <p:nvPicPr>
          <p:cNvPr id="192" name="Image" descr="Image"/>
          <p:cNvPicPr>
            <a:picLocks noChangeAspect="1"/>
          </p:cNvPicPr>
          <p:nvPr/>
        </p:nvPicPr>
        <p:blipFill>
          <a:blip r:embed="rId3">
            <a:extLst/>
          </a:blip>
          <a:stretch>
            <a:fillRect/>
          </a:stretch>
        </p:blipFill>
        <p:spPr>
          <a:xfrm>
            <a:off x="11338072" y="749526"/>
            <a:ext cx="1016001" cy="994061"/>
          </a:xfrm>
          <a:prstGeom prst="rect">
            <a:avLst/>
          </a:prstGeom>
          <a:ln w="12700">
            <a:miter lim="400000"/>
          </a:ln>
        </p:spPr>
      </p:pic>
      <p:sp>
        <p:nvSpPr>
          <p:cNvPr id="193" name="#DENStartupWeek"/>
          <p:cNvSpPr txBox="1"/>
          <p:nvPr/>
        </p:nvSpPr>
        <p:spPr>
          <a:xfrm>
            <a:off x="672097" y="9086337"/>
            <a:ext cx="2019682"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825500">
              <a:defRPr sz="1800">
                <a:solidFill>
                  <a:srgbClr val="4FE4E7"/>
                </a:solidFill>
              </a:defRPr>
            </a:lvl1pPr>
          </a:lstStyle>
          <a:p>
            <a:pPr/>
            <a:r>
              <a:t>#DENStartupWeek</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Line"/>
          <p:cNvSpPr/>
          <p:nvPr/>
        </p:nvSpPr>
        <p:spPr>
          <a:xfrm>
            <a:off x="684790" y="4696874"/>
            <a:ext cx="11614899" cy="1"/>
          </a:xfrm>
          <a:prstGeom prst="line">
            <a:avLst/>
          </a:prstGeom>
          <a:ln>
            <a:solidFill>
              <a:srgbClr val="A6AAA9"/>
            </a:solidFill>
            <a:custDash>
              <a:ds d="600000" sp="600000"/>
            </a:custDash>
            <a:miter lim="400000"/>
          </a:ln>
        </p:spPr>
        <p:txBody>
          <a:bodyPr lIns="45718" tIns="45718" rIns="45718" bIns="45718"/>
          <a:lstStyle/>
          <a:p>
            <a:pPr/>
          </a:p>
        </p:txBody>
      </p:sp>
      <p:sp>
        <p:nvSpPr>
          <p:cNvPr id="130" name="TITLE of PRESENTATION"/>
          <p:cNvSpPr txBox="1"/>
          <p:nvPr/>
        </p:nvSpPr>
        <p:spPr>
          <a:xfrm>
            <a:off x="682981" y="4070765"/>
            <a:ext cx="11618518" cy="574887"/>
          </a:xfrm>
          <a:prstGeom prst="rect">
            <a:avLst/>
          </a:prstGeom>
          <a:ln w="12700">
            <a:miter lim="400000"/>
          </a:ln>
          <a:extLst>
            <a:ext uri="{C572A759-6A51-4108-AA02-DFA0A04FC94B}">
              <ma14:wrappingTextBoxFlag xmlns:ma14="http://schemas.microsoft.com/office/mac/drawingml/2011/main" val="1"/>
            </a:ext>
          </a:extLst>
        </p:spPr>
        <p:txBody>
          <a:bodyPr lIns="27092" tIns="27092" rIns="27092" bIns="27092" anchor="ctr">
            <a:spAutoFit/>
          </a:bodyPr>
          <a:lstStyle>
            <a:lvl1pPr algn="l">
              <a:defRPr b="1" cap="all">
                <a:solidFill>
                  <a:srgbClr val="265A69"/>
                </a:solidFill>
                <a:latin typeface="+mj-lt"/>
                <a:ea typeface="+mj-ea"/>
                <a:cs typeface="+mj-cs"/>
                <a:sym typeface="Helvetica"/>
              </a:defRPr>
            </a:lvl1pPr>
          </a:lstStyle>
          <a:p>
            <a:pPr/>
            <a:r>
              <a:t>TITLE of PRESENTATION</a:t>
            </a:r>
          </a:p>
        </p:txBody>
      </p:sp>
      <p:sp>
        <p:nvSpPr>
          <p:cNvPr id="131" name="Person Namehere…"/>
          <p:cNvSpPr txBox="1"/>
          <p:nvPr/>
        </p:nvSpPr>
        <p:spPr>
          <a:xfrm>
            <a:off x="696527" y="4880617"/>
            <a:ext cx="11618519" cy="780627"/>
          </a:xfrm>
          <a:prstGeom prst="rect">
            <a:avLst/>
          </a:prstGeom>
          <a:ln w="12700">
            <a:miter lim="400000"/>
          </a:ln>
          <a:extLst>
            <a:ext uri="{C572A759-6A51-4108-AA02-DFA0A04FC94B}">
              <ma14:wrappingTextBoxFlag xmlns:ma14="http://schemas.microsoft.com/office/mac/drawingml/2011/main" val="1"/>
            </a:ext>
          </a:extLst>
        </p:spPr>
        <p:txBody>
          <a:bodyPr lIns="27092" tIns="27092" rIns="27092" bIns="27092">
            <a:spAutoFit/>
          </a:bodyPr>
          <a:lstStyle/>
          <a:p>
            <a:pPr algn="l">
              <a:lnSpc>
                <a:spcPct val="120000"/>
              </a:lnSpc>
              <a:defRPr spc="-44" sz="2200">
                <a:solidFill>
                  <a:srgbClr val="4FE4E7"/>
                </a:solidFill>
              </a:defRPr>
            </a:pPr>
            <a:r>
              <a:t>Person Namehere</a:t>
            </a:r>
          </a:p>
          <a:p>
            <a:pPr algn="l">
              <a:lnSpc>
                <a:spcPct val="120000"/>
              </a:lnSpc>
              <a:defRPr spc="-44" sz="2200">
                <a:solidFill>
                  <a:srgbClr val="4FE4E7"/>
                </a:solidFill>
              </a:defRPr>
            </a:pPr>
            <a:r>
              <a:t>08/26/2019</a:t>
            </a:r>
          </a:p>
        </p:txBody>
      </p:sp>
      <p:pic>
        <p:nvPicPr>
          <p:cNvPr id="132" name="Image" descr="Image"/>
          <p:cNvPicPr>
            <a:picLocks noChangeAspect="1"/>
          </p:cNvPicPr>
          <p:nvPr/>
        </p:nvPicPr>
        <p:blipFill>
          <a:blip r:embed="rId2">
            <a:extLst/>
          </a:blip>
          <a:stretch>
            <a:fillRect/>
          </a:stretch>
        </p:blipFill>
        <p:spPr>
          <a:xfrm>
            <a:off x="662024" y="749526"/>
            <a:ext cx="1011349" cy="989512"/>
          </a:xfrm>
          <a:prstGeom prst="rect">
            <a:avLst/>
          </a:prstGeom>
          <a:ln w="12700">
            <a:miter lim="400000"/>
          </a:ln>
        </p:spPr>
      </p:pic>
      <p:pic>
        <p:nvPicPr>
          <p:cNvPr id="133" name="Image" descr="Image"/>
          <p:cNvPicPr>
            <a:picLocks noChangeAspect="1"/>
          </p:cNvPicPr>
          <p:nvPr/>
        </p:nvPicPr>
        <p:blipFill>
          <a:blip r:embed="rId3">
            <a:extLst/>
          </a:blip>
          <a:stretch>
            <a:fillRect/>
          </a:stretch>
        </p:blipFill>
        <p:spPr>
          <a:xfrm>
            <a:off x="-4402805" y="5940275"/>
            <a:ext cx="20184550" cy="3812131"/>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5" name="Image" descr="Image"/>
          <p:cNvPicPr>
            <a:picLocks noChangeAspect="1"/>
          </p:cNvPicPr>
          <p:nvPr/>
        </p:nvPicPr>
        <p:blipFill>
          <a:blip r:embed="rId2">
            <a:extLst/>
          </a:blip>
          <a:stretch>
            <a:fillRect/>
          </a:stretch>
        </p:blipFill>
        <p:spPr>
          <a:xfrm>
            <a:off x="4394899" y="8126083"/>
            <a:ext cx="8614034" cy="1626881"/>
          </a:xfrm>
          <a:prstGeom prst="rect">
            <a:avLst/>
          </a:prstGeom>
          <a:ln w="12700">
            <a:miter lim="400000"/>
          </a:ln>
        </p:spPr>
      </p:pic>
      <p:sp>
        <p:nvSpPr>
          <p:cNvPr id="136" name="Headline Text"/>
          <p:cNvSpPr txBox="1"/>
          <p:nvPr/>
        </p:nvSpPr>
        <p:spPr>
          <a:xfrm>
            <a:off x="686367" y="2760557"/>
            <a:ext cx="11618519" cy="574887"/>
          </a:xfrm>
          <a:prstGeom prst="rect">
            <a:avLst/>
          </a:prstGeom>
          <a:ln w="12700">
            <a:miter lim="400000"/>
          </a:ln>
          <a:extLst>
            <a:ext uri="{C572A759-6A51-4108-AA02-DFA0A04FC94B}">
              <ma14:wrappingTextBoxFlag xmlns:ma14="http://schemas.microsoft.com/office/mac/drawingml/2011/main" val="1"/>
            </a:ext>
          </a:extLst>
        </p:spPr>
        <p:txBody>
          <a:bodyPr lIns="27092" tIns="27092" rIns="27092" bIns="27092" anchor="ctr">
            <a:spAutoFit/>
          </a:bodyPr>
          <a:lstStyle>
            <a:lvl1pPr algn="l">
              <a:defRPr b="1" cap="all">
                <a:solidFill>
                  <a:srgbClr val="265A69"/>
                </a:solidFill>
                <a:latin typeface="+mj-lt"/>
                <a:ea typeface="+mj-ea"/>
                <a:cs typeface="+mj-cs"/>
                <a:sym typeface="Helvetica"/>
              </a:defRPr>
            </a:lvl1pPr>
          </a:lstStyle>
          <a:p>
            <a:pPr/>
            <a:r>
              <a:t>Headline Text</a:t>
            </a:r>
          </a:p>
        </p:txBody>
      </p:sp>
      <p:sp>
        <p:nvSpPr>
          <p:cNvPr id="137" name="Lorem ipsum dolere sit met nonummy consecuter es quid. Lorem ipsum dolere sit met nonummy consecuter es quid. Lorem ipsum dolere sit met nonummy consecuter es quid. Lorem ipsum dolere sit met nonummy consecuter es quid."/>
          <p:cNvSpPr txBox="1"/>
          <p:nvPr/>
        </p:nvSpPr>
        <p:spPr>
          <a:xfrm>
            <a:off x="686367" y="3658463"/>
            <a:ext cx="11618519" cy="1159087"/>
          </a:xfrm>
          <a:prstGeom prst="rect">
            <a:avLst/>
          </a:prstGeom>
          <a:ln w="12700">
            <a:miter lim="400000"/>
          </a:ln>
          <a:extLst>
            <a:ext uri="{C572A759-6A51-4108-AA02-DFA0A04FC94B}">
              <ma14:wrappingTextBoxFlag xmlns:ma14="http://schemas.microsoft.com/office/mac/drawingml/2011/main" val="1"/>
            </a:ext>
          </a:extLst>
        </p:spPr>
        <p:txBody>
          <a:bodyPr lIns="27092" tIns="27092" rIns="27092" bIns="27092">
            <a:spAutoFit/>
          </a:bodyPr>
          <a:lstStyle>
            <a:lvl1pPr algn="l">
              <a:defRPr spc="-48" sz="2400">
                <a:solidFill>
                  <a:srgbClr val="797979"/>
                </a:solidFill>
              </a:defRPr>
            </a:lvl1pPr>
          </a:lstStyle>
          <a:p>
            <a:pPr/>
            <a:r>
              <a:t>Lorem ipsum dolere sit met nonummy consecuter es quid. Lorem ipsum dolere sit met nonummy consecuter es quid. Lorem ipsum dolere sit met nonummy consecuter es quid. Lorem ipsum dolere sit met nonummy consecuter es quid.</a:t>
            </a:r>
          </a:p>
        </p:txBody>
      </p:sp>
      <p:pic>
        <p:nvPicPr>
          <p:cNvPr id="138" name="Image" descr="Image"/>
          <p:cNvPicPr>
            <a:picLocks noChangeAspect="1"/>
          </p:cNvPicPr>
          <p:nvPr/>
        </p:nvPicPr>
        <p:blipFill>
          <a:blip r:embed="rId3">
            <a:extLst/>
          </a:blip>
          <a:stretch>
            <a:fillRect/>
          </a:stretch>
        </p:blipFill>
        <p:spPr>
          <a:xfrm>
            <a:off x="11342724" y="749526"/>
            <a:ext cx="1011349" cy="989512"/>
          </a:xfrm>
          <a:prstGeom prst="rect">
            <a:avLst/>
          </a:prstGeom>
          <a:ln w="12700">
            <a:miter lim="400000"/>
          </a:ln>
        </p:spPr>
      </p:pic>
      <p:sp>
        <p:nvSpPr>
          <p:cNvPr id="139" name="#DENStartupWeek"/>
          <p:cNvSpPr txBox="1"/>
          <p:nvPr/>
        </p:nvSpPr>
        <p:spPr>
          <a:xfrm>
            <a:off x="672097" y="9086337"/>
            <a:ext cx="2019682"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825500">
              <a:defRPr sz="1800">
                <a:solidFill>
                  <a:srgbClr val="4FE4E7"/>
                </a:solidFill>
              </a:defRPr>
            </a:lvl1pPr>
          </a:lstStyle>
          <a:p>
            <a:pPr/>
            <a:r>
              <a:t>#DENStartupWeek</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Rectangle"/>
          <p:cNvSpPr/>
          <p:nvPr/>
        </p:nvSpPr>
        <p:spPr>
          <a:xfrm>
            <a:off x="-13549" y="-1"/>
            <a:ext cx="13031898" cy="9753601"/>
          </a:xfrm>
          <a:prstGeom prst="rect">
            <a:avLst/>
          </a:prstGeom>
          <a:solidFill>
            <a:srgbClr val="01232D"/>
          </a:solidFill>
          <a:ln w="12700">
            <a:miter lim="400000"/>
          </a:ln>
        </p:spPr>
        <p:txBody>
          <a:bodyPr lIns="27092" tIns="27092" rIns="27092" bIns="27092" anchor="ctr"/>
          <a:lstStyle/>
          <a:p>
            <a:pPr>
              <a:defRPr sz="2100">
                <a:solidFill>
                  <a:srgbClr val="FFFFFF"/>
                </a:solidFill>
              </a:defRPr>
            </a:pPr>
          </a:p>
        </p:txBody>
      </p:sp>
      <p:pic>
        <p:nvPicPr>
          <p:cNvPr id="142" name="Image" descr="Image"/>
          <p:cNvPicPr>
            <a:picLocks noChangeAspect="1"/>
          </p:cNvPicPr>
          <p:nvPr/>
        </p:nvPicPr>
        <p:blipFill>
          <a:blip r:embed="rId2">
            <a:extLst/>
          </a:blip>
          <a:stretch>
            <a:fillRect/>
          </a:stretch>
        </p:blipFill>
        <p:spPr>
          <a:xfrm>
            <a:off x="4394899" y="8126083"/>
            <a:ext cx="8614034" cy="1626881"/>
          </a:xfrm>
          <a:prstGeom prst="rect">
            <a:avLst/>
          </a:prstGeom>
          <a:ln w="12700">
            <a:miter lim="400000"/>
          </a:ln>
        </p:spPr>
      </p:pic>
      <p:sp>
        <p:nvSpPr>
          <p:cNvPr id="143" name="Headline Text"/>
          <p:cNvSpPr txBox="1"/>
          <p:nvPr/>
        </p:nvSpPr>
        <p:spPr>
          <a:xfrm>
            <a:off x="686367" y="2760557"/>
            <a:ext cx="11618519" cy="574887"/>
          </a:xfrm>
          <a:prstGeom prst="rect">
            <a:avLst/>
          </a:prstGeom>
          <a:ln w="12700">
            <a:miter lim="400000"/>
          </a:ln>
          <a:extLst>
            <a:ext uri="{C572A759-6A51-4108-AA02-DFA0A04FC94B}">
              <ma14:wrappingTextBoxFlag xmlns:ma14="http://schemas.microsoft.com/office/mac/drawingml/2011/main" val="1"/>
            </a:ext>
          </a:extLst>
        </p:spPr>
        <p:txBody>
          <a:bodyPr lIns="27092" tIns="27092" rIns="27092" bIns="27092" anchor="ctr">
            <a:spAutoFit/>
          </a:bodyPr>
          <a:lstStyle>
            <a:lvl1pPr algn="l">
              <a:defRPr b="1" cap="all">
                <a:solidFill>
                  <a:srgbClr val="4FE4E7"/>
                </a:solidFill>
                <a:latin typeface="+mj-lt"/>
                <a:ea typeface="+mj-ea"/>
                <a:cs typeface="+mj-cs"/>
                <a:sym typeface="Helvetica"/>
              </a:defRPr>
            </a:lvl1pPr>
          </a:lstStyle>
          <a:p>
            <a:pPr/>
            <a:r>
              <a:t>Headline Text</a:t>
            </a:r>
          </a:p>
        </p:txBody>
      </p:sp>
      <p:sp>
        <p:nvSpPr>
          <p:cNvPr id="144" name="Lorem ipsum dolere sit met nonummy consecuter es quid. Lorem ipsum dolere sit met nonummy consecuter es quid. Lorem ipsum dolere sit met nonummy consecuter es quid. Lorem ipsum dolere sit met nonummy consecuter es quid."/>
          <p:cNvSpPr txBox="1"/>
          <p:nvPr/>
        </p:nvSpPr>
        <p:spPr>
          <a:xfrm>
            <a:off x="686367" y="3658463"/>
            <a:ext cx="11618519" cy="1159087"/>
          </a:xfrm>
          <a:prstGeom prst="rect">
            <a:avLst/>
          </a:prstGeom>
          <a:ln w="12700">
            <a:miter lim="400000"/>
          </a:ln>
          <a:extLst>
            <a:ext uri="{C572A759-6A51-4108-AA02-DFA0A04FC94B}">
              <ma14:wrappingTextBoxFlag xmlns:ma14="http://schemas.microsoft.com/office/mac/drawingml/2011/main" val="1"/>
            </a:ext>
          </a:extLst>
        </p:spPr>
        <p:txBody>
          <a:bodyPr lIns="27092" tIns="27092" rIns="27092" bIns="27092">
            <a:spAutoFit/>
          </a:bodyPr>
          <a:lstStyle>
            <a:lvl1pPr algn="l">
              <a:defRPr spc="-48" sz="2400">
                <a:solidFill>
                  <a:srgbClr val="FFFFFF"/>
                </a:solidFill>
              </a:defRPr>
            </a:lvl1pPr>
          </a:lstStyle>
          <a:p>
            <a:pPr/>
            <a:r>
              <a:t>Lorem ipsum dolere sit met nonummy consecuter es quid. Lorem ipsum dolere sit met nonummy consecuter es quid. Lorem ipsum dolere sit met nonummy consecuter es quid. Lorem ipsum dolere sit met nonummy consecuter es quid.</a:t>
            </a:r>
          </a:p>
        </p:txBody>
      </p:sp>
      <p:pic>
        <p:nvPicPr>
          <p:cNvPr id="145" name="Image" descr="Image"/>
          <p:cNvPicPr>
            <a:picLocks noChangeAspect="1"/>
          </p:cNvPicPr>
          <p:nvPr/>
        </p:nvPicPr>
        <p:blipFill>
          <a:blip r:embed="rId3">
            <a:extLst/>
          </a:blip>
          <a:stretch>
            <a:fillRect/>
          </a:stretch>
        </p:blipFill>
        <p:spPr>
          <a:xfrm>
            <a:off x="11338072" y="749526"/>
            <a:ext cx="1016001" cy="994061"/>
          </a:xfrm>
          <a:prstGeom prst="rect">
            <a:avLst/>
          </a:prstGeom>
          <a:ln w="12700">
            <a:miter lim="400000"/>
          </a:ln>
        </p:spPr>
      </p:pic>
      <p:sp>
        <p:nvSpPr>
          <p:cNvPr id="146" name="#DENStartupWeek"/>
          <p:cNvSpPr txBox="1"/>
          <p:nvPr/>
        </p:nvSpPr>
        <p:spPr>
          <a:xfrm>
            <a:off x="672097" y="9086337"/>
            <a:ext cx="2019682"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825500">
              <a:defRPr sz="1800">
                <a:solidFill>
                  <a:srgbClr val="4FE4E7"/>
                </a:solidFill>
              </a:defRPr>
            </a:lvl1pPr>
          </a:lstStyle>
          <a:p>
            <a:pPr/>
            <a:r>
              <a:t>#DENStartupWeek</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Bullet ipsum dolor sit amet nonummy consecuter…"/>
          <p:cNvSpPr txBox="1"/>
          <p:nvPr/>
        </p:nvSpPr>
        <p:spPr>
          <a:xfrm>
            <a:off x="686367" y="3658463"/>
            <a:ext cx="11618519" cy="2797387"/>
          </a:xfrm>
          <a:prstGeom prst="rect">
            <a:avLst/>
          </a:prstGeom>
          <a:ln w="12700">
            <a:miter lim="400000"/>
          </a:ln>
          <a:extLst>
            <a:ext uri="{C572A759-6A51-4108-AA02-DFA0A04FC94B}">
              <ma14:wrappingTextBoxFlag xmlns:ma14="http://schemas.microsoft.com/office/mac/drawingml/2011/main" val="1"/>
            </a:ext>
          </a:extLst>
        </p:spPr>
        <p:txBody>
          <a:bodyPr lIns="27092" tIns="27092" rIns="27092" bIns="27092">
            <a:spAutoFit/>
          </a:bodyPr>
          <a:lstStyle/>
          <a:p>
            <a:pPr marL="152400" indent="-152400" algn="l">
              <a:spcBef>
                <a:spcPts val="1400"/>
              </a:spcBef>
              <a:buClr>
                <a:srgbClr val="797979"/>
              </a:buClr>
              <a:buSzPct val="100000"/>
              <a:buChar char="-"/>
              <a:defRPr spc="-48" sz="2400">
                <a:solidFill>
                  <a:srgbClr val="797979"/>
                </a:solidFill>
              </a:defRPr>
            </a:pPr>
            <a:r>
              <a:t>Bullet ipsum dolor sit amet nonummy consecuter</a:t>
            </a:r>
          </a:p>
          <a:p>
            <a:pPr marL="152400" indent="-152400" algn="l">
              <a:spcBef>
                <a:spcPts val="1400"/>
              </a:spcBef>
              <a:buClr>
                <a:srgbClr val="797979"/>
              </a:buClr>
              <a:buSzPct val="100000"/>
              <a:buChar char="-"/>
              <a:defRPr spc="-48" sz="2400">
                <a:solidFill>
                  <a:srgbClr val="797979"/>
                </a:solidFill>
              </a:defRPr>
            </a:pPr>
            <a:r>
              <a:t>Bullet ipsum dolor sit amet nonummy consecuter. Lorem ipsum dolere adscpecit nomen es quid consecuter. Lorem ipsum dolere adscpecit nomen es quid consecuter.</a:t>
            </a:r>
          </a:p>
          <a:p>
            <a:pPr marL="152400" indent="-152400" algn="l">
              <a:spcBef>
                <a:spcPts val="1400"/>
              </a:spcBef>
              <a:buClr>
                <a:srgbClr val="797979"/>
              </a:buClr>
              <a:buSzPct val="100000"/>
              <a:buChar char="-"/>
              <a:defRPr spc="-48" sz="2400">
                <a:solidFill>
                  <a:srgbClr val="797979"/>
                </a:solidFill>
              </a:defRPr>
            </a:pPr>
            <a:r>
              <a:t>Bullet ipsum dolor sit amet nonummy consecuter</a:t>
            </a:r>
          </a:p>
          <a:p>
            <a:pPr marL="152400" indent="-152400" algn="l">
              <a:spcBef>
                <a:spcPts val="1400"/>
              </a:spcBef>
              <a:buClr>
                <a:srgbClr val="797979"/>
              </a:buClr>
              <a:buSzPct val="100000"/>
              <a:buChar char="-"/>
              <a:defRPr spc="-48" sz="2400">
                <a:solidFill>
                  <a:srgbClr val="797979"/>
                </a:solidFill>
              </a:defRPr>
            </a:pPr>
            <a:r>
              <a:t>Bullet ipsum dolor sit amet nonummy consecuter. Lorem ipsum dolere adscpecit nomen es quid consecuter. Lorem ipsum dolere adscpecit nomen es quid consecuter.</a:t>
            </a:r>
          </a:p>
        </p:txBody>
      </p:sp>
      <p:pic>
        <p:nvPicPr>
          <p:cNvPr id="149" name="Image" descr="Image"/>
          <p:cNvPicPr>
            <a:picLocks noChangeAspect="1"/>
          </p:cNvPicPr>
          <p:nvPr/>
        </p:nvPicPr>
        <p:blipFill>
          <a:blip r:embed="rId2">
            <a:extLst/>
          </a:blip>
          <a:stretch>
            <a:fillRect/>
          </a:stretch>
        </p:blipFill>
        <p:spPr>
          <a:xfrm>
            <a:off x="4394899" y="8126083"/>
            <a:ext cx="8614034" cy="1626881"/>
          </a:xfrm>
          <a:prstGeom prst="rect">
            <a:avLst/>
          </a:prstGeom>
          <a:ln w="12700">
            <a:miter lim="400000"/>
          </a:ln>
        </p:spPr>
      </p:pic>
      <p:pic>
        <p:nvPicPr>
          <p:cNvPr id="150" name="Image" descr="Image"/>
          <p:cNvPicPr>
            <a:picLocks noChangeAspect="1"/>
          </p:cNvPicPr>
          <p:nvPr/>
        </p:nvPicPr>
        <p:blipFill>
          <a:blip r:embed="rId3">
            <a:extLst/>
          </a:blip>
          <a:stretch>
            <a:fillRect/>
          </a:stretch>
        </p:blipFill>
        <p:spPr>
          <a:xfrm>
            <a:off x="11342724" y="749526"/>
            <a:ext cx="1011349" cy="989512"/>
          </a:xfrm>
          <a:prstGeom prst="rect">
            <a:avLst/>
          </a:prstGeom>
          <a:ln w="12700">
            <a:miter lim="400000"/>
          </a:ln>
        </p:spPr>
      </p:pic>
      <p:sp>
        <p:nvSpPr>
          <p:cNvPr id="151" name="Headline Text"/>
          <p:cNvSpPr txBox="1"/>
          <p:nvPr/>
        </p:nvSpPr>
        <p:spPr>
          <a:xfrm>
            <a:off x="686367" y="2760557"/>
            <a:ext cx="11618519" cy="574887"/>
          </a:xfrm>
          <a:prstGeom prst="rect">
            <a:avLst/>
          </a:prstGeom>
          <a:ln w="12700">
            <a:miter lim="400000"/>
          </a:ln>
          <a:extLst>
            <a:ext uri="{C572A759-6A51-4108-AA02-DFA0A04FC94B}">
              <ma14:wrappingTextBoxFlag xmlns:ma14="http://schemas.microsoft.com/office/mac/drawingml/2011/main" val="1"/>
            </a:ext>
          </a:extLst>
        </p:spPr>
        <p:txBody>
          <a:bodyPr lIns="27092" tIns="27092" rIns="27092" bIns="27092" anchor="ctr">
            <a:spAutoFit/>
          </a:bodyPr>
          <a:lstStyle>
            <a:lvl1pPr algn="l">
              <a:defRPr b="1" cap="all">
                <a:solidFill>
                  <a:srgbClr val="265A69"/>
                </a:solidFill>
                <a:latin typeface="+mj-lt"/>
                <a:ea typeface="+mj-ea"/>
                <a:cs typeface="+mj-cs"/>
                <a:sym typeface="Helvetica"/>
              </a:defRPr>
            </a:lvl1pPr>
          </a:lstStyle>
          <a:p>
            <a:pPr/>
            <a:r>
              <a:t>Headline Text</a:t>
            </a:r>
          </a:p>
        </p:txBody>
      </p:sp>
      <p:sp>
        <p:nvSpPr>
          <p:cNvPr id="152" name="#DENStartupWeek"/>
          <p:cNvSpPr txBox="1"/>
          <p:nvPr/>
        </p:nvSpPr>
        <p:spPr>
          <a:xfrm>
            <a:off x="672097" y="9086337"/>
            <a:ext cx="2019682"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825500">
              <a:defRPr sz="1800">
                <a:solidFill>
                  <a:srgbClr val="4FE4E7"/>
                </a:solidFill>
              </a:defRPr>
            </a:lvl1pPr>
          </a:lstStyle>
          <a:p>
            <a:pPr/>
            <a:r>
              <a:t>#DENStartupWeek</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Rectangle"/>
          <p:cNvSpPr/>
          <p:nvPr/>
        </p:nvSpPr>
        <p:spPr>
          <a:xfrm>
            <a:off x="-13549" y="-1"/>
            <a:ext cx="13031898" cy="9753601"/>
          </a:xfrm>
          <a:prstGeom prst="rect">
            <a:avLst/>
          </a:prstGeom>
          <a:solidFill>
            <a:srgbClr val="01232D"/>
          </a:solidFill>
          <a:ln w="12700">
            <a:miter lim="400000"/>
          </a:ln>
        </p:spPr>
        <p:txBody>
          <a:bodyPr lIns="27092" tIns="27092" rIns="27092" bIns="27092" anchor="ctr"/>
          <a:lstStyle/>
          <a:p>
            <a:pPr>
              <a:defRPr sz="2100">
                <a:solidFill>
                  <a:srgbClr val="FFFFFF"/>
                </a:solidFill>
              </a:defRPr>
            </a:pPr>
          </a:p>
        </p:txBody>
      </p:sp>
      <p:pic>
        <p:nvPicPr>
          <p:cNvPr id="155" name="Image" descr="Image"/>
          <p:cNvPicPr>
            <a:picLocks noChangeAspect="1"/>
          </p:cNvPicPr>
          <p:nvPr/>
        </p:nvPicPr>
        <p:blipFill>
          <a:blip r:embed="rId2">
            <a:extLst/>
          </a:blip>
          <a:stretch>
            <a:fillRect/>
          </a:stretch>
        </p:blipFill>
        <p:spPr>
          <a:xfrm>
            <a:off x="4394899" y="8126083"/>
            <a:ext cx="8614034" cy="1626881"/>
          </a:xfrm>
          <a:prstGeom prst="rect">
            <a:avLst/>
          </a:prstGeom>
          <a:ln w="12700">
            <a:miter lim="400000"/>
          </a:ln>
        </p:spPr>
      </p:pic>
      <p:sp>
        <p:nvSpPr>
          <p:cNvPr id="156" name="Headline Text"/>
          <p:cNvSpPr txBox="1"/>
          <p:nvPr/>
        </p:nvSpPr>
        <p:spPr>
          <a:xfrm>
            <a:off x="686367" y="2760557"/>
            <a:ext cx="11618519" cy="574887"/>
          </a:xfrm>
          <a:prstGeom prst="rect">
            <a:avLst/>
          </a:prstGeom>
          <a:ln w="12700">
            <a:miter lim="400000"/>
          </a:ln>
          <a:extLst>
            <a:ext uri="{C572A759-6A51-4108-AA02-DFA0A04FC94B}">
              <ma14:wrappingTextBoxFlag xmlns:ma14="http://schemas.microsoft.com/office/mac/drawingml/2011/main" val="1"/>
            </a:ext>
          </a:extLst>
        </p:spPr>
        <p:txBody>
          <a:bodyPr lIns="27092" tIns="27092" rIns="27092" bIns="27092" anchor="ctr">
            <a:spAutoFit/>
          </a:bodyPr>
          <a:lstStyle>
            <a:lvl1pPr algn="l">
              <a:defRPr b="1" cap="all">
                <a:solidFill>
                  <a:srgbClr val="4FE4E7"/>
                </a:solidFill>
                <a:latin typeface="+mj-lt"/>
                <a:ea typeface="+mj-ea"/>
                <a:cs typeface="+mj-cs"/>
                <a:sym typeface="Helvetica"/>
              </a:defRPr>
            </a:lvl1pPr>
          </a:lstStyle>
          <a:p>
            <a:pPr/>
            <a:r>
              <a:t>Headline Text</a:t>
            </a:r>
          </a:p>
        </p:txBody>
      </p:sp>
      <p:pic>
        <p:nvPicPr>
          <p:cNvPr id="157" name="Image" descr="Image"/>
          <p:cNvPicPr>
            <a:picLocks noChangeAspect="1"/>
          </p:cNvPicPr>
          <p:nvPr/>
        </p:nvPicPr>
        <p:blipFill>
          <a:blip r:embed="rId3">
            <a:extLst/>
          </a:blip>
          <a:stretch>
            <a:fillRect/>
          </a:stretch>
        </p:blipFill>
        <p:spPr>
          <a:xfrm>
            <a:off x="11338072" y="749526"/>
            <a:ext cx="1016001" cy="994061"/>
          </a:xfrm>
          <a:prstGeom prst="rect">
            <a:avLst/>
          </a:prstGeom>
          <a:ln w="12700">
            <a:miter lim="400000"/>
          </a:ln>
        </p:spPr>
      </p:pic>
      <p:sp>
        <p:nvSpPr>
          <p:cNvPr id="158" name="Bullet ipsum dolor sit amet nonummy consecuter…"/>
          <p:cNvSpPr txBox="1"/>
          <p:nvPr/>
        </p:nvSpPr>
        <p:spPr>
          <a:xfrm>
            <a:off x="686367" y="3658463"/>
            <a:ext cx="11618519" cy="2797387"/>
          </a:xfrm>
          <a:prstGeom prst="rect">
            <a:avLst/>
          </a:prstGeom>
          <a:ln w="12700">
            <a:miter lim="400000"/>
          </a:ln>
          <a:extLst>
            <a:ext uri="{C572A759-6A51-4108-AA02-DFA0A04FC94B}">
              <ma14:wrappingTextBoxFlag xmlns:ma14="http://schemas.microsoft.com/office/mac/drawingml/2011/main" val="1"/>
            </a:ext>
          </a:extLst>
        </p:spPr>
        <p:txBody>
          <a:bodyPr lIns="27092" tIns="27092" rIns="27092" bIns="27092">
            <a:spAutoFit/>
          </a:bodyPr>
          <a:lstStyle/>
          <a:p>
            <a:pPr marL="152400" indent="-152400" algn="l">
              <a:spcBef>
                <a:spcPts val="1400"/>
              </a:spcBef>
              <a:buClr>
                <a:srgbClr val="797979"/>
              </a:buClr>
              <a:buSzPct val="100000"/>
              <a:buChar char="-"/>
              <a:defRPr spc="-48" sz="2400">
                <a:solidFill>
                  <a:srgbClr val="FFFFFF"/>
                </a:solidFill>
              </a:defRPr>
            </a:pPr>
            <a:r>
              <a:t>Bullet ipsum dolor sit amet nonummy consecuter</a:t>
            </a:r>
          </a:p>
          <a:p>
            <a:pPr marL="152400" indent="-152400" algn="l">
              <a:spcBef>
                <a:spcPts val="1400"/>
              </a:spcBef>
              <a:buClr>
                <a:srgbClr val="797979"/>
              </a:buClr>
              <a:buSzPct val="100000"/>
              <a:buChar char="-"/>
              <a:defRPr spc="-48" sz="2400">
                <a:solidFill>
                  <a:srgbClr val="FFFFFF"/>
                </a:solidFill>
              </a:defRPr>
            </a:pPr>
            <a:r>
              <a:t>Bullet ipsum dolor sit amet nonummy consecuter. Lorem ipsum dolere adscpecit nomen es quid consecuter. Lorem ipsum dolere adscpecit nomen es quid consecuter.</a:t>
            </a:r>
          </a:p>
          <a:p>
            <a:pPr marL="152400" indent="-152400" algn="l">
              <a:spcBef>
                <a:spcPts val="1400"/>
              </a:spcBef>
              <a:buClr>
                <a:srgbClr val="797979"/>
              </a:buClr>
              <a:buSzPct val="100000"/>
              <a:buChar char="-"/>
              <a:defRPr spc="-48" sz="2400">
                <a:solidFill>
                  <a:srgbClr val="FFFFFF"/>
                </a:solidFill>
              </a:defRPr>
            </a:pPr>
            <a:r>
              <a:t>Bullet ipsum dolor sit amet nonummy consecuter</a:t>
            </a:r>
          </a:p>
          <a:p>
            <a:pPr marL="152400" indent="-152400" algn="l">
              <a:spcBef>
                <a:spcPts val="1400"/>
              </a:spcBef>
              <a:buClr>
                <a:srgbClr val="797979"/>
              </a:buClr>
              <a:buSzPct val="100000"/>
              <a:buChar char="-"/>
              <a:defRPr spc="-48" sz="2400">
                <a:solidFill>
                  <a:srgbClr val="FFFFFF"/>
                </a:solidFill>
              </a:defRPr>
            </a:pPr>
            <a:r>
              <a:t>Bullet ipsum dolor sit amet nonummy consecuter. Lorem ipsum dolere adscpecit nomen es quid consecuter. Lorem ipsum dolere adscpecit nomen es quid consecuter.</a:t>
            </a:r>
          </a:p>
        </p:txBody>
      </p:sp>
      <p:sp>
        <p:nvSpPr>
          <p:cNvPr id="159" name="#DENStartupWeek"/>
          <p:cNvSpPr txBox="1"/>
          <p:nvPr/>
        </p:nvSpPr>
        <p:spPr>
          <a:xfrm>
            <a:off x="672097" y="9086337"/>
            <a:ext cx="2019682"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825500">
              <a:defRPr sz="1800">
                <a:solidFill>
                  <a:srgbClr val="4FE4E7"/>
                </a:solidFill>
              </a:defRPr>
            </a:lvl1pPr>
          </a:lstStyle>
          <a:p>
            <a:pPr/>
            <a:r>
              <a:t>#DENStartupWeek</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Lorem ipsum dolere sit met nonummy consecuter es quid. Lorem ipsum dolere sit met nonummy consecuter es quid. Lorem ipsum dolere sit met nonummy consecuter es quid. Lorem ipsum dolere sit met nonummy consecuter es quid."/>
          <p:cNvSpPr txBox="1"/>
          <p:nvPr/>
        </p:nvSpPr>
        <p:spPr>
          <a:xfrm>
            <a:off x="6588560" y="3658463"/>
            <a:ext cx="5594696" cy="2263987"/>
          </a:xfrm>
          <a:prstGeom prst="rect">
            <a:avLst/>
          </a:prstGeom>
          <a:ln w="12700">
            <a:miter lim="400000"/>
          </a:ln>
          <a:extLst>
            <a:ext uri="{C572A759-6A51-4108-AA02-DFA0A04FC94B}">
              <ma14:wrappingTextBoxFlag xmlns:ma14="http://schemas.microsoft.com/office/mac/drawingml/2011/main" val="1"/>
            </a:ext>
          </a:extLst>
        </p:spPr>
        <p:txBody>
          <a:bodyPr lIns="27092" tIns="27092" rIns="27092" bIns="27092">
            <a:spAutoFit/>
          </a:bodyPr>
          <a:lstStyle>
            <a:lvl1pPr algn="l">
              <a:defRPr spc="-48" sz="2400">
                <a:solidFill>
                  <a:srgbClr val="797979"/>
                </a:solidFill>
              </a:defRPr>
            </a:lvl1pPr>
          </a:lstStyle>
          <a:p>
            <a:pPr/>
            <a:r>
              <a:t>Lorem ipsum dolere sit met nonummy consecuter es quid. Lorem ipsum dolere sit met nonummy consecuter es quid. Lorem ipsum dolere sit met nonummy consecuter es quid. Lorem ipsum dolere sit met nonummy consecuter es quid.</a:t>
            </a:r>
          </a:p>
        </p:txBody>
      </p:sp>
      <p:pic>
        <p:nvPicPr>
          <p:cNvPr id="162" name="Screen Shot 2016-07-27 at 10.45.56 PM.png" descr="Screen Shot 2016-07-27 at 10.45.56 PM.png"/>
          <p:cNvPicPr>
            <a:picLocks noChangeAspect="1"/>
          </p:cNvPicPr>
          <p:nvPr/>
        </p:nvPicPr>
        <p:blipFill>
          <a:blip r:embed="rId2">
            <a:extLst/>
          </a:blip>
          <a:srcRect l="34701" t="0" r="128" b="0"/>
          <a:stretch>
            <a:fillRect/>
          </a:stretch>
        </p:blipFill>
        <p:spPr>
          <a:xfrm>
            <a:off x="682200" y="2922692"/>
            <a:ext cx="5594696" cy="3316930"/>
          </a:xfrm>
          <a:prstGeom prst="rect">
            <a:avLst/>
          </a:prstGeom>
          <a:ln w="12700">
            <a:miter lim="400000"/>
          </a:ln>
        </p:spPr>
      </p:pic>
      <p:pic>
        <p:nvPicPr>
          <p:cNvPr id="163" name="Image" descr="Image"/>
          <p:cNvPicPr>
            <a:picLocks noChangeAspect="1"/>
          </p:cNvPicPr>
          <p:nvPr/>
        </p:nvPicPr>
        <p:blipFill>
          <a:blip r:embed="rId3">
            <a:extLst/>
          </a:blip>
          <a:stretch>
            <a:fillRect/>
          </a:stretch>
        </p:blipFill>
        <p:spPr>
          <a:xfrm>
            <a:off x="4394899" y="8126083"/>
            <a:ext cx="8614034" cy="1626881"/>
          </a:xfrm>
          <a:prstGeom prst="rect">
            <a:avLst/>
          </a:prstGeom>
          <a:ln w="12700">
            <a:miter lim="400000"/>
          </a:ln>
        </p:spPr>
      </p:pic>
      <p:pic>
        <p:nvPicPr>
          <p:cNvPr id="164" name="Image" descr="Image"/>
          <p:cNvPicPr>
            <a:picLocks noChangeAspect="1"/>
          </p:cNvPicPr>
          <p:nvPr/>
        </p:nvPicPr>
        <p:blipFill>
          <a:blip r:embed="rId4">
            <a:extLst/>
          </a:blip>
          <a:stretch>
            <a:fillRect/>
          </a:stretch>
        </p:blipFill>
        <p:spPr>
          <a:xfrm>
            <a:off x="11342724" y="749526"/>
            <a:ext cx="1011349" cy="989512"/>
          </a:xfrm>
          <a:prstGeom prst="rect">
            <a:avLst/>
          </a:prstGeom>
          <a:ln w="12700">
            <a:miter lim="400000"/>
          </a:ln>
        </p:spPr>
      </p:pic>
      <p:sp>
        <p:nvSpPr>
          <p:cNvPr id="165" name="Headline Text"/>
          <p:cNvSpPr txBox="1"/>
          <p:nvPr/>
        </p:nvSpPr>
        <p:spPr>
          <a:xfrm>
            <a:off x="6613035" y="2760556"/>
            <a:ext cx="5666584" cy="574887"/>
          </a:xfrm>
          <a:prstGeom prst="rect">
            <a:avLst/>
          </a:prstGeom>
          <a:ln w="12700">
            <a:miter lim="400000"/>
          </a:ln>
          <a:extLst>
            <a:ext uri="{C572A759-6A51-4108-AA02-DFA0A04FC94B}">
              <ma14:wrappingTextBoxFlag xmlns:ma14="http://schemas.microsoft.com/office/mac/drawingml/2011/main" val="1"/>
            </a:ext>
          </a:extLst>
        </p:spPr>
        <p:txBody>
          <a:bodyPr lIns="27092" tIns="27092" rIns="27092" bIns="27092" anchor="ctr">
            <a:spAutoFit/>
          </a:bodyPr>
          <a:lstStyle>
            <a:lvl1pPr algn="l">
              <a:defRPr b="1" cap="all">
                <a:solidFill>
                  <a:srgbClr val="265A69"/>
                </a:solidFill>
                <a:latin typeface="+mj-lt"/>
                <a:ea typeface="+mj-ea"/>
                <a:cs typeface="+mj-cs"/>
                <a:sym typeface="Helvetica"/>
              </a:defRPr>
            </a:lvl1pPr>
          </a:lstStyle>
          <a:p>
            <a:pPr/>
            <a:r>
              <a:t>Headline Text</a:t>
            </a:r>
          </a:p>
        </p:txBody>
      </p:sp>
      <p:sp>
        <p:nvSpPr>
          <p:cNvPr id="166" name="#DENStartupWeek"/>
          <p:cNvSpPr txBox="1"/>
          <p:nvPr/>
        </p:nvSpPr>
        <p:spPr>
          <a:xfrm>
            <a:off x="672097" y="9086337"/>
            <a:ext cx="2019682"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825500">
              <a:defRPr sz="1800">
                <a:solidFill>
                  <a:srgbClr val="4FE4E7"/>
                </a:solidFill>
              </a:defRPr>
            </a:lvl1pPr>
          </a:lstStyle>
          <a:p>
            <a:pPr/>
            <a:r>
              <a:t>#DENStartupWeek</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Line"/>
          <p:cNvSpPr/>
          <p:nvPr/>
        </p:nvSpPr>
        <p:spPr>
          <a:xfrm>
            <a:off x="684790" y="2140373"/>
            <a:ext cx="10326622" cy="1"/>
          </a:xfrm>
          <a:prstGeom prst="line">
            <a:avLst/>
          </a:prstGeom>
          <a:ln w="3175">
            <a:solidFill>
              <a:srgbClr val="C3C3BE"/>
            </a:solidFill>
            <a:miter lim="400000"/>
          </a:ln>
        </p:spPr>
        <p:txBody>
          <a:bodyPr lIns="45718" tIns="45718" rIns="45718" bIns="45718"/>
          <a:lstStyle/>
          <a:p>
            <a:pPr/>
          </a:p>
        </p:txBody>
      </p:sp>
      <p:pic>
        <p:nvPicPr>
          <p:cNvPr id="169" name="Image" descr="Image"/>
          <p:cNvPicPr>
            <a:picLocks noChangeAspect="1"/>
          </p:cNvPicPr>
          <p:nvPr/>
        </p:nvPicPr>
        <p:blipFill>
          <a:blip r:embed="rId2">
            <a:extLst/>
          </a:blip>
          <a:stretch>
            <a:fillRect/>
          </a:stretch>
        </p:blipFill>
        <p:spPr>
          <a:xfrm>
            <a:off x="11342724" y="749526"/>
            <a:ext cx="1011349" cy="989512"/>
          </a:xfrm>
          <a:prstGeom prst="rect">
            <a:avLst/>
          </a:prstGeom>
          <a:ln w="12700">
            <a:miter lim="400000"/>
          </a:ln>
        </p:spPr>
      </p:pic>
      <p:sp>
        <p:nvSpPr>
          <p:cNvPr id="170" name="TRACK SPONSORS"/>
          <p:cNvSpPr txBox="1"/>
          <p:nvPr/>
        </p:nvSpPr>
        <p:spPr>
          <a:xfrm>
            <a:off x="686367" y="6012179"/>
            <a:ext cx="10323468" cy="485987"/>
          </a:xfrm>
          <a:prstGeom prst="rect">
            <a:avLst/>
          </a:prstGeom>
          <a:ln w="12700">
            <a:miter lim="400000"/>
          </a:ln>
          <a:extLst>
            <a:ext uri="{C572A759-6A51-4108-AA02-DFA0A04FC94B}">
              <ma14:wrappingTextBoxFlag xmlns:ma14="http://schemas.microsoft.com/office/mac/drawingml/2011/main" val="1"/>
            </a:ext>
          </a:extLst>
        </p:spPr>
        <p:txBody>
          <a:bodyPr lIns="27092" tIns="27092" rIns="27092" bIns="27092" anchor="ctr">
            <a:spAutoFit/>
          </a:bodyPr>
          <a:lstStyle>
            <a:lvl1pPr algn="l">
              <a:defRPr b="1" cap="all" sz="2800">
                <a:solidFill>
                  <a:srgbClr val="4FE4E7"/>
                </a:solidFill>
                <a:latin typeface="+mj-lt"/>
                <a:ea typeface="+mj-ea"/>
                <a:cs typeface="+mj-cs"/>
                <a:sym typeface="Helvetica"/>
              </a:defRPr>
            </a:lvl1pPr>
          </a:lstStyle>
          <a:p>
            <a:pPr/>
            <a:r>
              <a:t>TRACK SPONSORS</a:t>
            </a:r>
          </a:p>
        </p:txBody>
      </p:sp>
      <p:sp>
        <p:nvSpPr>
          <p:cNvPr id="171" name="Line"/>
          <p:cNvSpPr/>
          <p:nvPr/>
        </p:nvSpPr>
        <p:spPr>
          <a:xfrm>
            <a:off x="684790" y="6567593"/>
            <a:ext cx="10326622" cy="1"/>
          </a:xfrm>
          <a:prstGeom prst="line">
            <a:avLst/>
          </a:prstGeom>
          <a:ln w="3175">
            <a:solidFill>
              <a:srgbClr val="C3C3BE"/>
            </a:solidFill>
            <a:miter lim="400000"/>
          </a:ln>
        </p:spPr>
        <p:txBody>
          <a:bodyPr lIns="45718" tIns="45718" rIns="45718" bIns="45718"/>
          <a:lstStyle/>
          <a:p>
            <a:pPr/>
          </a:p>
        </p:txBody>
      </p:sp>
      <p:sp>
        <p:nvSpPr>
          <p:cNvPr id="172" name="Headline Text"/>
          <p:cNvSpPr txBox="1"/>
          <p:nvPr/>
        </p:nvSpPr>
        <p:spPr>
          <a:xfrm>
            <a:off x="686367" y="1584959"/>
            <a:ext cx="10323467" cy="485987"/>
          </a:xfrm>
          <a:prstGeom prst="rect">
            <a:avLst/>
          </a:prstGeom>
          <a:ln w="12700">
            <a:miter lim="400000"/>
          </a:ln>
          <a:extLst>
            <a:ext uri="{C572A759-6A51-4108-AA02-DFA0A04FC94B}">
              <ma14:wrappingTextBoxFlag xmlns:ma14="http://schemas.microsoft.com/office/mac/drawingml/2011/main" val="1"/>
            </a:ext>
          </a:extLst>
        </p:spPr>
        <p:txBody>
          <a:bodyPr lIns="27092" tIns="27092" rIns="27092" bIns="27092" anchor="ctr">
            <a:spAutoFit/>
          </a:bodyPr>
          <a:lstStyle>
            <a:lvl1pPr algn="l">
              <a:defRPr b="1" cap="all" sz="2800">
                <a:solidFill>
                  <a:srgbClr val="4FE4E7"/>
                </a:solidFill>
                <a:latin typeface="+mj-lt"/>
                <a:ea typeface="+mj-ea"/>
                <a:cs typeface="+mj-cs"/>
                <a:sym typeface="Helvetica"/>
              </a:defRPr>
            </a:lvl1pPr>
          </a:lstStyle>
          <a:p>
            <a:pPr/>
            <a:r>
              <a:t>TITLE SPONSORS</a:t>
            </a:r>
          </a:p>
        </p:txBody>
      </p:sp>
      <p:pic>
        <p:nvPicPr>
          <p:cNvPr id="173" name="Image" descr="Image"/>
          <p:cNvPicPr>
            <a:picLocks noChangeAspect="1"/>
          </p:cNvPicPr>
          <p:nvPr/>
        </p:nvPicPr>
        <p:blipFill>
          <a:blip r:embed="rId3">
            <a:extLst/>
          </a:blip>
          <a:stretch>
            <a:fillRect/>
          </a:stretch>
        </p:blipFill>
        <p:spPr>
          <a:xfrm>
            <a:off x="684791" y="2553844"/>
            <a:ext cx="10325101" cy="2467635"/>
          </a:xfrm>
          <a:prstGeom prst="rect">
            <a:avLst/>
          </a:prstGeom>
          <a:ln w="12700">
            <a:miter lim="400000"/>
          </a:ln>
        </p:spPr>
      </p:pic>
      <p:pic>
        <p:nvPicPr>
          <p:cNvPr id="174" name="Image" descr="Image"/>
          <p:cNvPicPr>
            <a:picLocks noChangeAspect="1"/>
          </p:cNvPicPr>
          <p:nvPr/>
        </p:nvPicPr>
        <p:blipFill>
          <a:blip r:embed="rId4">
            <a:extLst/>
          </a:blip>
          <a:stretch>
            <a:fillRect/>
          </a:stretch>
        </p:blipFill>
        <p:spPr>
          <a:xfrm>
            <a:off x="684791" y="7095410"/>
            <a:ext cx="10326621" cy="1718506"/>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headline SPONSORS"/>
          <p:cNvSpPr txBox="1"/>
          <p:nvPr/>
        </p:nvSpPr>
        <p:spPr>
          <a:xfrm>
            <a:off x="684790" y="1572258"/>
            <a:ext cx="10325101" cy="485987"/>
          </a:xfrm>
          <a:prstGeom prst="rect">
            <a:avLst/>
          </a:prstGeom>
          <a:ln w="12700">
            <a:miter lim="400000"/>
          </a:ln>
          <a:extLst>
            <a:ext uri="{C572A759-6A51-4108-AA02-DFA0A04FC94B}">
              <ma14:wrappingTextBoxFlag xmlns:ma14="http://schemas.microsoft.com/office/mac/drawingml/2011/main" val="1"/>
            </a:ext>
          </a:extLst>
        </p:spPr>
        <p:txBody>
          <a:bodyPr lIns="27092" tIns="27092" rIns="27092" bIns="27092" anchor="ctr">
            <a:spAutoFit/>
          </a:bodyPr>
          <a:lstStyle>
            <a:lvl1pPr algn="l">
              <a:defRPr b="1" cap="all" sz="2800">
                <a:solidFill>
                  <a:srgbClr val="4FE4E7"/>
                </a:solidFill>
                <a:latin typeface="+mj-lt"/>
                <a:ea typeface="+mj-ea"/>
                <a:cs typeface="+mj-cs"/>
                <a:sym typeface="Helvetica"/>
              </a:defRPr>
            </a:lvl1pPr>
          </a:lstStyle>
          <a:p>
            <a:pPr/>
            <a:r>
              <a:t>headline SPONSORS</a:t>
            </a:r>
          </a:p>
        </p:txBody>
      </p:sp>
      <p:sp>
        <p:nvSpPr>
          <p:cNvPr id="177" name="partner SPONSORS"/>
          <p:cNvSpPr txBox="1"/>
          <p:nvPr/>
        </p:nvSpPr>
        <p:spPr>
          <a:xfrm>
            <a:off x="684790" y="5018895"/>
            <a:ext cx="4947791" cy="485987"/>
          </a:xfrm>
          <a:prstGeom prst="rect">
            <a:avLst/>
          </a:prstGeom>
          <a:ln w="12700">
            <a:miter lim="400000"/>
          </a:ln>
          <a:extLst>
            <a:ext uri="{C572A759-6A51-4108-AA02-DFA0A04FC94B}">
              <ma14:wrappingTextBoxFlag xmlns:ma14="http://schemas.microsoft.com/office/mac/drawingml/2011/main" val="1"/>
            </a:ext>
          </a:extLst>
        </p:spPr>
        <p:txBody>
          <a:bodyPr lIns="27092" tIns="27092" rIns="27092" bIns="27092" anchor="ctr">
            <a:spAutoFit/>
          </a:bodyPr>
          <a:lstStyle>
            <a:lvl1pPr algn="l">
              <a:defRPr b="1" cap="all" sz="2800">
                <a:solidFill>
                  <a:srgbClr val="4FE4E7"/>
                </a:solidFill>
                <a:latin typeface="+mj-lt"/>
                <a:ea typeface="+mj-ea"/>
                <a:cs typeface="+mj-cs"/>
                <a:sym typeface="Helvetica"/>
              </a:defRPr>
            </a:lvl1pPr>
          </a:lstStyle>
          <a:p>
            <a:pPr/>
            <a:r>
              <a:t>partner SPONSORS</a:t>
            </a:r>
          </a:p>
        </p:txBody>
      </p:sp>
      <p:sp>
        <p:nvSpPr>
          <p:cNvPr id="178" name="Line"/>
          <p:cNvSpPr/>
          <p:nvPr/>
        </p:nvSpPr>
        <p:spPr>
          <a:xfrm>
            <a:off x="684791" y="5587007"/>
            <a:ext cx="6007555" cy="1"/>
          </a:xfrm>
          <a:prstGeom prst="line">
            <a:avLst/>
          </a:prstGeom>
          <a:ln w="3175">
            <a:solidFill>
              <a:srgbClr val="C3C3BE"/>
            </a:solidFill>
            <a:miter lim="400000"/>
          </a:ln>
        </p:spPr>
        <p:txBody>
          <a:bodyPr lIns="45718" tIns="45718" rIns="45718" bIns="45718"/>
          <a:lstStyle/>
          <a:p>
            <a:pPr/>
          </a:p>
        </p:txBody>
      </p:sp>
      <p:sp>
        <p:nvSpPr>
          <p:cNvPr id="179" name="member SPONSORS"/>
          <p:cNvSpPr txBox="1"/>
          <p:nvPr/>
        </p:nvSpPr>
        <p:spPr>
          <a:xfrm>
            <a:off x="7138814" y="5018895"/>
            <a:ext cx="3956131" cy="485987"/>
          </a:xfrm>
          <a:prstGeom prst="rect">
            <a:avLst/>
          </a:prstGeom>
          <a:ln w="12700">
            <a:miter lim="400000"/>
          </a:ln>
          <a:extLst>
            <a:ext uri="{C572A759-6A51-4108-AA02-DFA0A04FC94B}">
              <ma14:wrappingTextBoxFlag xmlns:ma14="http://schemas.microsoft.com/office/mac/drawingml/2011/main" val="1"/>
            </a:ext>
          </a:extLst>
        </p:spPr>
        <p:txBody>
          <a:bodyPr lIns="27092" tIns="27092" rIns="27092" bIns="27092" anchor="ctr">
            <a:spAutoFit/>
          </a:bodyPr>
          <a:lstStyle>
            <a:lvl1pPr algn="l">
              <a:defRPr b="1" cap="all" sz="2800">
                <a:solidFill>
                  <a:srgbClr val="4FE4E7"/>
                </a:solidFill>
                <a:latin typeface="+mj-lt"/>
                <a:ea typeface="+mj-ea"/>
                <a:cs typeface="+mj-cs"/>
                <a:sym typeface="Helvetica"/>
              </a:defRPr>
            </a:lvl1pPr>
          </a:lstStyle>
          <a:p>
            <a:pPr/>
            <a:r>
              <a:t>member SPONSORS</a:t>
            </a:r>
          </a:p>
        </p:txBody>
      </p:sp>
      <p:sp>
        <p:nvSpPr>
          <p:cNvPr id="180" name="Line"/>
          <p:cNvSpPr/>
          <p:nvPr/>
        </p:nvSpPr>
        <p:spPr>
          <a:xfrm>
            <a:off x="7138814" y="5587008"/>
            <a:ext cx="3956131" cy="1"/>
          </a:xfrm>
          <a:prstGeom prst="line">
            <a:avLst/>
          </a:prstGeom>
          <a:ln w="3175">
            <a:solidFill>
              <a:srgbClr val="C3C3BE"/>
            </a:solidFill>
            <a:miter lim="400000"/>
          </a:ln>
        </p:spPr>
        <p:txBody>
          <a:bodyPr lIns="45718" tIns="45718" rIns="45718" bIns="45718"/>
          <a:lstStyle/>
          <a:p>
            <a:pPr/>
          </a:p>
        </p:txBody>
      </p:sp>
      <p:pic>
        <p:nvPicPr>
          <p:cNvPr id="181" name="Image" descr="Image"/>
          <p:cNvPicPr>
            <a:picLocks noChangeAspect="1"/>
          </p:cNvPicPr>
          <p:nvPr/>
        </p:nvPicPr>
        <p:blipFill>
          <a:blip r:embed="rId2">
            <a:extLst/>
          </a:blip>
          <a:stretch>
            <a:fillRect/>
          </a:stretch>
        </p:blipFill>
        <p:spPr>
          <a:xfrm>
            <a:off x="11342724" y="749526"/>
            <a:ext cx="1011349" cy="989512"/>
          </a:xfrm>
          <a:prstGeom prst="rect">
            <a:avLst/>
          </a:prstGeom>
          <a:ln w="12700">
            <a:miter lim="400000"/>
          </a:ln>
        </p:spPr>
      </p:pic>
      <p:sp>
        <p:nvSpPr>
          <p:cNvPr id="182" name="Granicus…"/>
          <p:cNvSpPr txBox="1"/>
          <p:nvPr/>
        </p:nvSpPr>
        <p:spPr>
          <a:xfrm>
            <a:off x="7138814" y="5772444"/>
            <a:ext cx="2119347" cy="2644987"/>
          </a:xfrm>
          <a:prstGeom prst="rect">
            <a:avLst/>
          </a:prstGeom>
          <a:ln w="12700">
            <a:miter lim="400000"/>
          </a:ln>
          <a:extLst>
            <a:ext uri="{C572A759-6A51-4108-AA02-DFA0A04FC94B}">
              <ma14:wrappingTextBoxFlag xmlns:ma14="http://schemas.microsoft.com/office/mac/drawingml/2011/main" val="1"/>
            </a:ext>
          </a:extLst>
        </p:spPr>
        <p:txBody>
          <a:bodyPr lIns="27092" tIns="27092" rIns="27092" bIns="27092">
            <a:spAutoFit/>
          </a:bodyPr>
          <a:lstStyle/>
          <a:p>
            <a:pPr algn="l">
              <a:defRPr spc="-28" sz="1400">
                <a:solidFill>
                  <a:srgbClr val="797979"/>
                </a:solidFill>
              </a:defRPr>
            </a:pPr>
            <a:r>
              <a:t>CoastalCloud</a:t>
            </a:r>
          </a:p>
          <a:p>
            <a:pPr algn="l">
              <a:defRPr spc="-28" sz="1400">
                <a:solidFill>
                  <a:srgbClr val="797979"/>
                </a:solidFill>
              </a:defRPr>
            </a:pPr>
            <a:r>
              <a:t>Formidable</a:t>
            </a:r>
          </a:p>
          <a:p>
            <a:pPr algn="l">
              <a:defRPr spc="-28" sz="1400">
                <a:solidFill>
                  <a:srgbClr val="797979"/>
                </a:solidFill>
              </a:defRPr>
            </a:pPr>
            <a:r>
              <a:t>Granicus</a:t>
            </a:r>
          </a:p>
          <a:p>
            <a:pPr algn="l">
              <a:defRPr spc="-28" sz="1400">
                <a:solidFill>
                  <a:srgbClr val="797979"/>
                </a:solidFill>
              </a:defRPr>
            </a:pPr>
            <a:r>
              <a:t>Hogan Lovells</a:t>
            </a:r>
          </a:p>
          <a:p>
            <a:pPr algn="l">
              <a:defRPr spc="-28" sz="1400">
                <a:solidFill>
                  <a:srgbClr val="797979"/>
                </a:solidFill>
              </a:defRPr>
            </a:pPr>
            <a:r>
              <a:t>Iterable</a:t>
            </a:r>
          </a:p>
          <a:p>
            <a:pPr algn="l">
              <a:defRPr spc="-28" sz="1400">
                <a:solidFill>
                  <a:srgbClr val="797979"/>
                </a:solidFill>
              </a:defRPr>
            </a:pPr>
            <a:r>
              <a:t>Name.com</a:t>
            </a:r>
          </a:p>
          <a:p>
            <a:pPr algn="l">
              <a:defRPr spc="-28" sz="1400">
                <a:solidFill>
                  <a:srgbClr val="797979"/>
                </a:solidFill>
              </a:defRPr>
            </a:pPr>
            <a:r>
              <a:t>Plante Moran</a:t>
            </a:r>
          </a:p>
          <a:p>
            <a:pPr algn="l">
              <a:defRPr spc="-28" sz="1400">
                <a:solidFill>
                  <a:srgbClr val="797979"/>
                </a:solidFill>
              </a:defRPr>
            </a:pPr>
            <a:r>
              <a:t>Slifer Frampton</a:t>
            </a:r>
          </a:p>
          <a:p>
            <a:pPr algn="l">
              <a:defRPr spc="-28" sz="1400">
                <a:solidFill>
                  <a:srgbClr val="797979"/>
                </a:solidFill>
              </a:defRPr>
            </a:pPr>
            <a:r>
              <a:t>Starry</a:t>
            </a:r>
          </a:p>
          <a:p>
            <a:pPr algn="l">
              <a:defRPr spc="-28" sz="1400">
                <a:solidFill>
                  <a:srgbClr val="797979"/>
                </a:solidFill>
              </a:defRPr>
            </a:pPr>
            <a:r>
              <a:t>Swiftpage</a:t>
            </a:r>
          </a:p>
          <a:p>
            <a:pPr algn="l">
              <a:defRPr spc="-28" sz="1400">
                <a:solidFill>
                  <a:srgbClr val="797979"/>
                </a:solidFill>
              </a:defRPr>
            </a:pPr>
            <a:r>
              <a:t>Syntropy Partners</a:t>
            </a:r>
          </a:p>
          <a:p>
            <a:pPr algn="l">
              <a:defRPr spc="-28" sz="1400">
                <a:solidFill>
                  <a:srgbClr val="797979"/>
                </a:solidFill>
              </a:defRPr>
            </a:pPr>
            <a:r>
              <a:t>Yoonit Wine</a:t>
            </a:r>
          </a:p>
        </p:txBody>
      </p:sp>
      <p:pic>
        <p:nvPicPr>
          <p:cNvPr id="183" name="Image" descr="Image"/>
          <p:cNvPicPr>
            <a:picLocks noChangeAspect="1"/>
          </p:cNvPicPr>
          <p:nvPr/>
        </p:nvPicPr>
        <p:blipFill>
          <a:blip r:embed="rId3">
            <a:extLst/>
          </a:blip>
          <a:stretch>
            <a:fillRect/>
          </a:stretch>
        </p:blipFill>
        <p:spPr>
          <a:xfrm>
            <a:off x="684790" y="2414709"/>
            <a:ext cx="10325101" cy="1692278"/>
          </a:xfrm>
          <a:prstGeom prst="rect">
            <a:avLst/>
          </a:prstGeom>
          <a:ln w="12700">
            <a:miter lim="400000"/>
          </a:ln>
        </p:spPr>
      </p:pic>
      <p:sp>
        <p:nvSpPr>
          <p:cNvPr id="184" name="Line"/>
          <p:cNvSpPr/>
          <p:nvPr/>
        </p:nvSpPr>
        <p:spPr>
          <a:xfrm>
            <a:off x="684790" y="2140373"/>
            <a:ext cx="10326622" cy="1"/>
          </a:xfrm>
          <a:prstGeom prst="line">
            <a:avLst/>
          </a:prstGeom>
          <a:ln w="3175">
            <a:solidFill>
              <a:srgbClr val="C3C3BE"/>
            </a:solidFill>
            <a:miter lim="400000"/>
          </a:ln>
        </p:spPr>
        <p:txBody>
          <a:bodyPr lIns="45718" tIns="45718" rIns="45718" bIns="45718"/>
          <a:lstStyle/>
          <a:p>
            <a:pPr/>
          </a:p>
        </p:txBody>
      </p:sp>
      <p:sp>
        <p:nvSpPr>
          <p:cNvPr id="185" name="AutoDesk…"/>
          <p:cNvSpPr txBox="1"/>
          <p:nvPr/>
        </p:nvSpPr>
        <p:spPr>
          <a:xfrm>
            <a:off x="684790" y="5772444"/>
            <a:ext cx="2885738" cy="2644987"/>
          </a:xfrm>
          <a:prstGeom prst="rect">
            <a:avLst/>
          </a:prstGeom>
          <a:ln w="12700">
            <a:miter lim="400000"/>
          </a:ln>
          <a:extLst>
            <a:ext uri="{C572A759-6A51-4108-AA02-DFA0A04FC94B}">
              <ma14:wrappingTextBoxFlag xmlns:ma14="http://schemas.microsoft.com/office/mac/drawingml/2011/main" val="1"/>
            </a:ext>
          </a:extLst>
        </p:spPr>
        <p:txBody>
          <a:bodyPr lIns="27092" tIns="27092" rIns="27092" bIns="27092">
            <a:spAutoFit/>
          </a:bodyPr>
          <a:lstStyle/>
          <a:p>
            <a:pPr algn="l">
              <a:defRPr spc="-28" sz="1400">
                <a:solidFill>
                  <a:srgbClr val="797979"/>
                </a:solidFill>
              </a:defRPr>
            </a:pPr>
            <a:r>
              <a:t>British Consulate</a:t>
            </a:r>
          </a:p>
          <a:p>
            <a:pPr algn="l">
              <a:defRPr spc="-28" sz="1400">
                <a:solidFill>
                  <a:srgbClr val="797979"/>
                </a:solidFill>
              </a:defRPr>
            </a:pPr>
            <a:r>
              <a:t>Charter / Spectrum</a:t>
            </a:r>
          </a:p>
          <a:p>
            <a:pPr algn="l">
              <a:defRPr spc="-28" sz="1400">
                <a:solidFill>
                  <a:srgbClr val="797979"/>
                </a:solidFill>
              </a:defRPr>
            </a:pPr>
            <a:r>
              <a:t>Checkr</a:t>
            </a:r>
          </a:p>
          <a:p>
            <a:pPr algn="l">
              <a:defRPr spc="-28" sz="1400">
                <a:solidFill>
                  <a:srgbClr val="797979"/>
                </a:solidFill>
              </a:defRPr>
            </a:pPr>
            <a:r>
              <a:t>The Commons on Champa</a:t>
            </a:r>
          </a:p>
          <a:p>
            <a:pPr algn="l">
              <a:defRPr spc="-28" sz="1400">
                <a:solidFill>
                  <a:srgbClr val="797979"/>
                </a:solidFill>
              </a:defRPr>
            </a:pPr>
            <a:r>
              <a:t>Cooley </a:t>
            </a:r>
          </a:p>
          <a:p>
            <a:pPr algn="l">
              <a:defRPr spc="-28" sz="1400">
                <a:solidFill>
                  <a:srgbClr val="797979"/>
                </a:solidFill>
              </a:defRPr>
            </a:pPr>
            <a:r>
              <a:t>CTRC</a:t>
            </a:r>
          </a:p>
          <a:p>
            <a:pPr algn="l">
              <a:defRPr spc="-28" sz="1400">
                <a:solidFill>
                  <a:srgbClr val="797979"/>
                </a:solidFill>
              </a:defRPr>
            </a:pPr>
            <a:r>
              <a:t>Ford Smart Mobility</a:t>
            </a:r>
          </a:p>
          <a:p>
            <a:pPr algn="l">
              <a:defRPr spc="-28" sz="1400">
                <a:solidFill>
                  <a:srgbClr val="797979"/>
                </a:solidFill>
              </a:defRPr>
            </a:pPr>
            <a:r>
              <a:t>Fremont Economic Development</a:t>
            </a:r>
          </a:p>
          <a:p>
            <a:pPr algn="l">
              <a:defRPr spc="-28" sz="1400">
                <a:solidFill>
                  <a:srgbClr val="797979"/>
                </a:solidFill>
              </a:defRPr>
            </a:pPr>
            <a:r>
              <a:t>General Assembly</a:t>
            </a:r>
          </a:p>
          <a:p>
            <a:pPr algn="l">
              <a:defRPr spc="-28" sz="1400">
                <a:solidFill>
                  <a:srgbClr val="797979"/>
                </a:solidFill>
              </a:defRPr>
            </a:pPr>
            <a:r>
              <a:t>Hilton Garden Inn</a:t>
            </a:r>
          </a:p>
          <a:p>
            <a:pPr algn="l">
              <a:defRPr spc="-28" sz="1400">
                <a:solidFill>
                  <a:srgbClr val="797979"/>
                </a:solidFill>
              </a:defRPr>
            </a:pPr>
            <a:r>
              <a:t>Nanno</a:t>
            </a:r>
          </a:p>
          <a:p>
            <a:pPr algn="l">
              <a:defRPr spc="-28" sz="1400">
                <a:solidFill>
                  <a:srgbClr val="797979"/>
                </a:solidFill>
              </a:defRPr>
            </a:pPr>
            <a:r>
              <a:t>Nix Media</a:t>
            </a:r>
          </a:p>
        </p:txBody>
      </p:sp>
      <p:sp>
        <p:nvSpPr>
          <p:cNvPr id="186" name="AutoDesk…"/>
          <p:cNvSpPr txBox="1"/>
          <p:nvPr/>
        </p:nvSpPr>
        <p:spPr>
          <a:xfrm>
            <a:off x="3810568" y="5772444"/>
            <a:ext cx="2885737" cy="1997287"/>
          </a:xfrm>
          <a:prstGeom prst="rect">
            <a:avLst/>
          </a:prstGeom>
          <a:ln w="12700">
            <a:miter lim="400000"/>
          </a:ln>
          <a:extLst>
            <a:ext uri="{C572A759-6A51-4108-AA02-DFA0A04FC94B}">
              <ma14:wrappingTextBoxFlag xmlns:ma14="http://schemas.microsoft.com/office/mac/drawingml/2011/main" val="1"/>
            </a:ext>
          </a:extLst>
        </p:spPr>
        <p:txBody>
          <a:bodyPr lIns="27092" tIns="27092" rIns="27092" bIns="27092">
            <a:spAutoFit/>
          </a:bodyPr>
          <a:lstStyle/>
          <a:p>
            <a:pPr algn="l">
              <a:defRPr spc="-28" sz="1400">
                <a:solidFill>
                  <a:srgbClr val="797979"/>
                </a:solidFill>
              </a:defRPr>
            </a:pPr>
            <a:r>
              <a:t>Officescapes</a:t>
            </a:r>
          </a:p>
          <a:p>
            <a:pPr algn="l">
              <a:defRPr spc="-28" sz="1400">
                <a:solidFill>
                  <a:srgbClr val="797979"/>
                </a:solidFill>
              </a:defRPr>
            </a:pPr>
            <a:r>
              <a:t>Procare</a:t>
            </a:r>
          </a:p>
          <a:p>
            <a:pPr algn="l">
              <a:defRPr spc="-28" sz="1400">
                <a:solidFill>
                  <a:srgbClr val="797979"/>
                </a:solidFill>
              </a:defRPr>
            </a:pPr>
            <a:r>
              <a:t>Quizlet Ridg</a:t>
            </a:r>
          </a:p>
          <a:p>
            <a:pPr algn="l">
              <a:defRPr spc="-28" sz="1400">
                <a:solidFill>
                  <a:srgbClr val="797979"/>
                </a:solidFill>
              </a:defRPr>
            </a:pPr>
            <a:r>
              <a:t>Segment</a:t>
            </a:r>
          </a:p>
          <a:p>
            <a:pPr algn="l">
              <a:defRPr spc="-28" sz="1400">
                <a:solidFill>
                  <a:srgbClr val="797979"/>
                </a:solidFill>
              </a:defRPr>
            </a:pPr>
            <a:r>
              <a:t>SimpleBooth</a:t>
            </a:r>
          </a:p>
          <a:p>
            <a:pPr algn="l">
              <a:defRPr spc="-28" sz="1400">
                <a:solidFill>
                  <a:srgbClr val="797979"/>
                </a:solidFill>
              </a:defRPr>
            </a:pPr>
            <a:r>
              <a:t>Slalom</a:t>
            </a:r>
          </a:p>
          <a:p>
            <a:pPr algn="l">
              <a:defRPr spc="-28" sz="1400">
                <a:solidFill>
                  <a:srgbClr val="797979"/>
                </a:solidFill>
              </a:defRPr>
            </a:pPr>
            <a:r>
              <a:t>Tendril / Uplight</a:t>
            </a:r>
          </a:p>
          <a:p>
            <a:pPr algn="l">
              <a:defRPr spc="-28" sz="1400">
                <a:solidFill>
                  <a:srgbClr val="797979"/>
                </a:solidFill>
              </a:defRPr>
            </a:pPr>
            <a:r>
              <a:t>Test Double</a:t>
            </a:r>
          </a:p>
          <a:p>
            <a:pPr algn="l">
              <a:defRPr spc="-28" sz="1400">
                <a:solidFill>
                  <a:srgbClr val="797979"/>
                </a:solidFill>
              </a:defRPr>
            </a:pPr>
            <a:r>
              <a:t>Two Parts / The Passport Program</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12700" dist="12700" dir="5400000">
              <a:srgbClr val="000000">
                <a:alpha val="50000"/>
              </a:srgbClr>
            </a:outerShdw>
          </a:effectLst>
        </a:effectStyle>
        <a:effectStyle>
          <a:effectLst>
            <a:outerShdw sx="100000" sy="100000" kx="0" ky="0" algn="b" rotWithShape="0" blurRad="12700" dist="12700" dir="5400000">
              <a:srgbClr val="000000">
                <a:alpha val="50000"/>
              </a:srgbClr>
            </a:outerShdw>
          </a:effectLst>
        </a:effectStyle>
        <a:effectStyle>
          <a:effectLst>
            <a:outerShdw sx="100000" sy="100000" kx="0" ky="0" algn="b" rotWithShape="0" blurRad="12700" dist="127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12700" dist="12700" dir="5400000">
            <a:srgbClr val="000000">
              <a:alpha val="50000"/>
            </a:srgbClr>
          </a:outerShdw>
        </a:effectLst>
        <a:sp3d/>
      </a:spPr>
      <a:bodyPr rot="0" spcFirstLastPara="1" vertOverflow="overflow" horzOverflow="overflow" vert="horz" wrap="square" lIns="27092" tIns="27092" rIns="27092" bIns="27092" numCol="1" spcCol="38100" rtlCol="0" anchor="ctr" upright="0">
        <a:spAutoFit/>
      </a:bodyPr>
      <a:lstStyle>
        <a:defPPr marL="0" marR="0" indent="0" algn="ctr" defTabSz="587022" rtl="0" fontAlgn="auto" latinLnBrk="0" hangingPunct="0">
          <a:lnSpc>
            <a:spcPct val="100000"/>
          </a:lnSpc>
          <a:spcBef>
            <a:spcPts val="0"/>
          </a:spcBef>
          <a:spcAft>
            <a:spcPts val="0"/>
          </a:spcAft>
          <a:buClrTx/>
          <a:buSzTx/>
          <a:buFontTx/>
          <a:buNone/>
          <a:tabLst/>
          <a:defRPr b="0" baseline="0" cap="none" i="0" spc="0" strike="noStrike" sz="3400" u="none" kumimoji="0" normalizeH="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12700" dist="12700" dir="5400000">
            <a:srgbClr val="000000">
              <a:alpha val="50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27092" tIns="27092" rIns="27092" bIns="27092" numCol="1" spcCol="38100" rtlCol="0" anchor="ctr" upright="0">
        <a:spAutoFit/>
      </a:bodyPr>
      <a:lstStyle>
        <a:defPPr marL="0" marR="0" indent="0" algn="ctr" defTabSz="587022" rtl="0" fontAlgn="auto" latinLnBrk="0" hangingPunct="0">
          <a:lnSpc>
            <a:spcPct val="100000"/>
          </a:lnSpc>
          <a:spcBef>
            <a:spcPts val="0"/>
          </a:spcBef>
          <a:spcAft>
            <a:spcPts val="0"/>
          </a:spcAft>
          <a:buClrTx/>
          <a:buSzTx/>
          <a:buFontTx/>
          <a:buNone/>
          <a:tabLst/>
          <a:defRPr b="0" baseline="0" cap="none" i="0" spc="0" strike="noStrike" sz="3400" u="none" kumimoji="0" normalizeH="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12700" dist="12700" dir="5400000">
              <a:srgbClr val="000000">
                <a:alpha val="50000"/>
              </a:srgbClr>
            </a:outerShdw>
          </a:effectLst>
        </a:effectStyle>
        <a:effectStyle>
          <a:effectLst>
            <a:outerShdw sx="100000" sy="100000" kx="0" ky="0" algn="b" rotWithShape="0" blurRad="12700" dist="12700" dir="5400000">
              <a:srgbClr val="000000">
                <a:alpha val="50000"/>
              </a:srgbClr>
            </a:outerShdw>
          </a:effectLst>
        </a:effectStyle>
        <a:effectStyle>
          <a:effectLst>
            <a:outerShdw sx="100000" sy="100000" kx="0" ky="0" algn="b" rotWithShape="0" blurRad="12700" dist="127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12700" dist="12700" dir="5400000">
            <a:srgbClr val="000000">
              <a:alpha val="50000"/>
            </a:srgbClr>
          </a:outerShdw>
        </a:effectLst>
        <a:sp3d/>
      </a:spPr>
      <a:bodyPr rot="0" spcFirstLastPara="1" vertOverflow="overflow" horzOverflow="overflow" vert="horz" wrap="square" lIns="27092" tIns="27092" rIns="27092" bIns="27092" numCol="1" spcCol="38100" rtlCol="0" anchor="ctr" upright="0">
        <a:spAutoFit/>
      </a:bodyPr>
      <a:lstStyle>
        <a:defPPr marL="0" marR="0" indent="0" algn="ctr" defTabSz="587022" rtl="0" fontAlgn="auto" latinLnBrk="0" hangingPunct="0">
          <a:lnSpc>
            <a:spcPct val="100000"/>
          </a:lnSpc>
          <a:spcBef>
            <a:spcPts val="0"/>
          </a:spcBef>
          <a:spcAft>
            <a:spcPts val="0"/>
          </a:spcAft>
          <a:buClrTx/>
          <a:buSzTx/>
          <a:buFontTx/>
          <a:buNone/>
          <a:tabLst/>
          <a:defRPr b="0" baseline="0" cap="none" i="0" spc="0" strike="noStrike" sz="3400" u="none" kumimoji="0" normalizeH="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12700" dist="12700" dir="5400000">
            <a:srgbClr val="000000">
              <a:alpha val="50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27092" tIns="27092" rIns="27092" bIns="27092" numCol="1" spcCol="38100" rtlCol="0" anchor="ctr" upright="0">
        <a:spAutoFit/>
      </a:bodyPr>
      <a:lstStyle>
        <a:defPPr marL="0" marR="0" indent="0" algn="ctr" defTabSz="587022" rtl="0" fontAlgn="auto" latinLnBrk="0" hangingPunct="0">
          <a:lnSpc>
            <a:spcPct val="100000"/>
          </a:lnSpc>
          <a:spcBef>
            <a:spcPts val="0"/>
          </a:spcBef>
          <a:spcAft>
            <a:spcPts val="0"/>
          </a:spcAft>
          <a:buClrTx/>
          <a:buSzTx/>
          <a:buFontTx/>
          <a:buNone/>
          <a:tabLst/>
          <a:defRPr b="0" baseline="0" cap="none" i="0" spc="0" strike="noStrike" sz="3400" u="none" kumimoji="0" normalizeH="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