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be4fa08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be4fa08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be4fa08b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be4fa08b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be4fa08b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be4fa08b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be4fa08b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be4fa08b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8be4fa08b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8be4fa08b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8be4fa08bd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8be4fa08bd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be4fa08bd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be4fa08bd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be4fa08b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be4fa08b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be4fa08bd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be4fa08bd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be4fa08bd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be4fa08bd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be4fa08b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be4fa08b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be4fa08bd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be4fa08bd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be4fa08bd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be4fa08bd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be4fa08b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be4fa08b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be4fa08b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be4fa08b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be4fa08b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be4fa08b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be4fa08b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8be4fa08b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be4fa08b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be4fa08b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be4fa08b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be4fa08b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be4fa08b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be4fa08b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Lachlan Robbie</a:t>
            </a:r>
            <a:endParaRPr/>
          </a:p>
          <a:p>
            <a:pPr indent="0" lvl="0" marL="0" rtl="0" algn="l">
              <a:spcBef>
                <a:spcPts val="0"/>
              </a:spcBef>
              <a:spcAft>
                <a:spcPts val="0"/>
              </a:spcAft>
              <a:buNone/>
            </a:pPr>
            <a:r>
              <a:rPr lang="en-GB" sz="2800"/>
              <a:t>T1_A2 Assignment - Website Portfolio	</a:t>
            </a:r>
            <a:endParaRPr sz="2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Coder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 - Continued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200"/>
              <a:t>Social Networking:</a:t>
            </a:r>
            <a:endParaRPr sz="1200"/>
          </a:p>
          <a:p>
            <a:pPr indent="-279400" lvl="0" marL="457200" rtl="0" algn="l">
              <a:spcBef>
                <a:spcPts val="1200"/>
              </a:spcBef>
              <a:spcAft>
                <a:spcPts val="0"/>
              </a:spcAft>
              <a:buSzPts val="800"/>
              <a:buChar char="-"/>
            </a:pPr>
            <a:r>
              <a:rPr lang="en-GB" sz="800"/>
              <a:t>Each page has fixed to screen social networking shortcuts using &lt;a&gt; tags, providing quick access to further connect with me on other platforms such as Github and LinkedIn</a:t>
            </a:r>
            <a:endParaRPr sz="800"/>
          </a:p>
          <a:p>
            <a:pPr indent="0" lvl="0" marL="0" rtl="0" algn="l">
              <a:spcBef>
                <a:spcPts val="1200"/>
              </a:spcBef>
              <a:spcAft>
                <a:spcPts val="0"/>
              </a:spcAft>
              <a:buNone/>
            </a:pPr>
            <a:r>
              <a:rPr lang="en-GB" sz="1200"/>
              <a:t>Footer:</a:t>
            </a:r>
            <a:endParaRPr sz="1200"/>
          </a:p>
          <a:p>
            <a:pPr indent="-279400" lvl="0" marL="457200" rtl="0" algn="l">
              <a:spcBef>
                <a:spcPts val="1200"/>
              </a:spcBef>
              <a:spcAft>
                <a:spcPts val="0"/>
              </a:spcAft>
              <a:buSzPts val="800"/>
              <a:buChar char="-"/>
            </a:pPr>
            <a:r>
              <a:rPr lang="en-GB" sz="800"/>
              <a:t>The footer provides the website copyright and provides the bottom </a:t>
            </a:r>
            <a:r>
              <a:rPr lang="en-GB" sz="800"/>
              <a:t>piece to the container of the website.</a:t>
            </a:r>
            <a:endParaRPr sz="800"/>
          </a:p>
          <a:p>
            <a:pPr indent="0" lvl="0" marL="0" rtl="0" algn="l">
              <a:spcBef>
                <a:spcPts val="1200"/>
              </a:spcBef>
              <a:spcAft>
                <a:spcPts val="0"/>
              </a:spcAft>
              <a:buNone/>
            </a:pPr>
            <a:r>
              <a:rPr lang="en-GB" sz="1200"/>
              <a:t>Animation:</a:t>
            </a:r>
            <a:endParaRPr sz="1200"/>
          </a:p>
          <a:p>
            <a:pPr indent="-285235" lvl="0" marL="457200" rtl="0" algn="l">
              <a:spcBef>
                <a:spcPts val="1200"/>
              </a:spcBef>
              <a:spcAft>
                <a:spcPts val="0"/>
              </a:spcAft>
              <a:buSzPts val="892"/>
              <a:buChar char="-"/>
            </a:pPr>
            <a:r>
              <a:rPr lang="en-GB" sz="891"/>
              <a:t>The home page contains some simple keyframe animation to provide some uniqueness to the user experience.</a:t>
            </a:r>
            <a:endParaRPr sz="891"/>
          </a:p>
          <a:p>
            <a:pPr indent="0" lvl="0" marL="0" rtl="0" algn="l">
              <a:spcBef>
                <a:spcPts val="1200"/>
              </a:spcBef>
              <a:spcAft>
                <a:spcPts val="1200"/>
              </a:spcAft>
              <a:buNone/>
            </a:pPr>
            <a:r>
              <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Process</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Wireframing</a:t>
            </a:r>
            <a:endParaRPr/>
          </a:p>
          <a:p>
            <a:pPr indent="-311150" lvl="0" marL="457200" rtl="0" algn="l">
              <a:spcBef>
                <a:spcPts val="0"/>
              </a:spcBef>
              <a:spcAft>
                <a:spcPts val="0"/>
              </a:spcAft>
              <a:buSzPts val="1300"/>
              <a:buAutoNum type="arabicPeriod"/>
            </a:pPr>
            <a:r>
              <a:rPr lang="en-GB"/>
              <a:t>HTML outlining a base page in the index page</a:t>
            </a:r>
            <a:endParaRPr/>
          </a:p>
          <a:p>
            <a:pPr indent="-311150" lvl="0" marL="457200" rtl="0" algn="l">
              <a:spcBef>
                <a:spcPts val="0"/>
              </a:spcBef>
              <a:spcAft>
                <a:spcPts val="0"/>
              </a:spcAft>
              <a:buSzPts val="1300"/>
              <a:buAutoNum type="arabicPeriod"/>
            </a:pPr>
            <a:r>
              <a:rPr lang="en-GB"/>
              <a:t>Applying basic CSS to the HTML structure</a:t>
            </a:r>
            <a:endParaRPr/>
          </a:p>
          <a:p>
            <a:pPr indent="-311150" lvl="0" marL="457200" rtl="0" algn="l">
              <a:spcBef>
                <a:spcPts val="0"/>
              </a:spcBef>
              <a:spcAft>
                <a:spcPts val="0"/>
              </a:spcAft>
              <a:buSzPts val="1300"/>
              <a:buAutoNum type="arabicPeriod"/>
            </a:pPr>
            <a:r>
              <a:rPr lang="en-GB"/>
              <a:t>Translating the basic html structure into the rest of the pages of the site. </a:t>
            </a:r>
            <a:endParaRPr/>
          </a:p>
          <a:p>
            <a:pPr indent="-311150" lvl="0" marL="457200" rtl="0" algn="l">
              <a:spcBef>
                <a:spcPts val="0"/>
              </a:spcBef>
              <a:spcAft>
                <a:spcPts val="0"/>
              </a:spcAft>
              <a:buSzPts val="1300"/>
              <a:buAutoNum type="arabicPeriod"/>
            </a:pPr>
            <a:r>
              <a:rPr lang="en-GB"/>
              <a:t>Applying JavaScript to the hamburger menu to get the mobile navigation menu functioning</a:t>
            </a:r>
            <a:endParaRPr/>
          </a:p>
          <a:p>
            <a:pPr indent="-311150" lvl="0" marL="457200" rtl="0" algn="l">
              <a:spcBef>
                <a:spcPts val="0"/>
              </a:spcBef>
              <a:spcAft>
                <a:spcPts val="0"/>
              </a:spcAft>
              <a:buSzPts val="1300"/>
              <a:buAutoNum type="arabicPeriod"/>
            </a:pPr>
            <a:r>
              <a:rPr lang="en-GB"/>
              <a:t>Applying some more in-depth CSS techniques</a:t>
            </a:r>
            <a:endParaRPr/>
          </a:p>
          <a:p>
            <a:pPr indent="-311150" lvl="0" marL="457200" rtl="0" algn="l">
              <a:spcBef>
                <a:spcPts val="0"/>
              </a:spcBef>
              <a:spcAft>
                <a:spcPts val="0"/>
              </a:spcAft>
              <a:buSzPts val="1300"/>
              <a:buAutoNum type="arabicPeriod"/>
            </a:pPr>
            <a:r>
              <a:rPr lang="en-GB"/>
              <a:t>Touching up html and css code to make sure it is presented in a matter that if someone else were to pick it up, they could understand what is happening.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500"/>
              <a:t>Time management </a:t>
            </a:r>
            <a:endParaRPr sz="1500"/>
          </a:p>
          <a:p>
            <a:pPr indent="0" lvl="0" marL="457200" rtl="0" algn="l">
              <a:spcBef>
                <a:spcPts val="1200"/>
              </a:spcBef>
              <a:spcAft>
                <a:spcPts val="0"/>
              </a:spcAft>
              <a:buNone/>
            </a:pPr>
            <a:r>
              <a:rPr lang="en-GB" sz="1500"/>
              <a:t>Keeping structure</a:t>
            </a:r>
            <a:endParaRPr sz="1500"/>
          </a:p>
          <a:p>
            <a:pPr indent="0" lvl="0" marL="457200" rtl="0" algn="l">
              <a:spcBef>
                <a:spcPts val="1200"/>
              </a:spcBef>
              <a:spcAft>
                <a:spcPts val="0"/>
              </a:spcAft>
              <a:buNone/>
            </a:pPr>
            <a:r>
              <a:rPr lang="en-GB" sz="1500"/>
              <a:t>Indecisiveness</a:t>
            </a:r>
            <a:endParaRPr sz="1500"/>
          </a:p>
          <a:p>
            <a:pPr indent="0" lvl="0" marL="457200" rtl="0" algn="l">
              <a:spcBef>
                <a:spcPts val="1200"/>
              </a:spcBef>
              <a:spcAft>
                <a:spcPts val="0"/>
              </a:spcAft>
              <a:buNone/>
            </a:pPr>
            <a:r>
              <a:rPr lang="en-GB" sz="1500"/>
              <a:t>Planning</a:t>
            </a:r>
            <a:endParaRPr sz="1500"/>
          </a:p>
          <a:p>
            <a:pPr indent="0" lvl="0" marL="45720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SiteMap</a:t>
            </a:r>
            <a:endParaRPr/>
          </a:p>
        </p:txBody>
      </p:sp>
      <p:sp>
        <p:nvSpPr>
          <p:cNvPr id="165" name="Google Shape;165;p25"/>
          <p:cNvSpPr txBox="1"/>
          <p:nvPr/>
        </p:nvSpPr>
        <p:spPr>
          <a:xfrm>
            <a:off x="4007975" y="1857250"/>
            <a:ext cx="6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Home</a:t>
            </a:r>
            <a:endParaRPr>
              <a:latin typeface="Lato"/>
              <a:ea typeface="Lato"/>
              <a:cs typeface="Lato"/>
              <a:sym typeface="Lato"/>
            </a:endParaRPr>
          </a:p>
        </p:txBody>
      </p:sp>
      <p:sp>
        <p:nvSpPr>
          <p:cNvPr id="166" name="Google Shape;166;p25"/>
          <p:cNvSpPr txBox="1"/>
          <p:nvPr/>
        </p:nvSpPr>
        <p:spPr>
          <a:xfrm>
            <a:off x="2529525" y="2651125"/>
            <a:ext cx="9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About Me</a:t>
            </a:r>
            <a:endParaRPr>
              <a:latin typeface="Lato"/>
              <a:ea typeface="Lato"/>
              <a:cs typeface="Lato"/>
              <a:sym typeface="Lato"/>
            </a:endParaRPr>
          </a:p>
        </p:txBody>
      </p:sp>
      <p:sp>
        <p:nvSpPr>
          <p:cNvPr id="167" name="Google Shape;167;p25"/>
          <p:cNvSpPr txBox="1"/>
          <p:nvPr/>
        </p:nvSpPr>
        <p:spPr>
          <a:xfrm>
            <a:off x="3785325" y="2641500"/>
            <a:ext cx="12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Blog Posts</a:t>
            </a:r>
            <a:endParaRPr>
              <a:latin typeface="Lato"/>
              <a:ea typeface="Lato"/>
              <a:cs typeface="Lato"/>
              <a:sym typeface="Lato"/>
            </a:endParaRPr>
          </a:p>
        </p:txBody>
      </p:sp>
      <p:sp>
        <p:nvSpPr>
          <p:cNvPr id="168" name="Google Shape;168;p25"/>
          <p:cNvSpPr txBox="1"/>
          <p:nvPr/>
        </p:nvSpPr>
        <p:spPr>
          <a:xfrm>
            <a:off x="4964125" y="2641500"/>
            <a:ext cx="12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Projects</a:t>
            </a:r>
            <a:endParaRPr>
              <a:latin typeface="Lato"/>
              <a:ea typeface="Lato"/>
              <a:cs typeface="Lato"/>
              <a:sym typeface="Lato"/>
            </a:endParaRPr>
          </a:p>
        </p:txBody>
      </p:sp>
      <p:sp>
        <p:nvSpPr>
          <p:cNvPr id="169" name="Google Shape;169;p25"/>
          <p:cNvSpPr txBox="1"/>
          <p:nvPr/>
        </p:nvSpPr>
        <p:spPr>
          <a:xfrm>
            <a:off x="3958525" y="3127475"/>
            <a:ext cx="53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Blog 1</a:t>
            </a:r>
            <a:endParaRPr sz="700">
              <a:latin typeface="Lato"/>
              <a:ea typeface="Lato"/>
              <a:cs typeface="Lato"/>
              <a:sym typeface="Lato"/>
            </a:endParaRPr>
          </a:p>
        </p:txBody>
      </p:sp>
      <p:sp>
        <p:nvSpPr>
          <p:cNvPr id="170" name="Google Shape;170;p25"/>
          <p:cNvSpPr txBox="1"/>
          <p:nvPr/>
        </p:nvSpPr>
        <p:spPr>
          <a:xfrm>
            <a:off x="3958525" y="3390275"/>
            <a:ext cx="53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Blog 2</a:t>
            </a:r>
            <a:endParaRPr sz="700">
              <a:latin typeface="Lato"/>
              <a:ea typeface="Lato"/>
              <a:cs typeface="Lato"/>
              <a:sym typeface="Lato"/>
            </a:endParaRPr>
          </a:p>
        </p:txBody>
      </p:sp>
      <p:sp>
        <p:nvSpPr>
          <p:cNvPr id="171" name="Google Shape;171;p25"/>
          <p:cNvSpPr txBox="1"/>
          <p:nvPr/>
        </p:nvSpPr>
        <p:spPr>
          <a:xfrm>
            <a:off x="3958525" y="3682775"/>
            <a:ext cx="53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Blog 3</a:t>
            </a:r>
            <a:endParaRPr sz="700">
              <a:latin typeface="Lato"/>
              <a:ea typeface="Lato"/>
              <a:cs typeface="Lato"/>
              <a:sym typeface="Lato"/>
            </a:endParaRPr>
          </a:p>
        </p:txBody>
      </p:sp>
      <p:sp>
        <p:nvSpPr>
          <p:cNvPr id="172" name="Google Shape;172;p25"/>
          <p:cNvSpPr txBox="1"/>
          <p:nvPr/>
        </p:nvSpPr>
        <p:spPr>
          <a:xfrm>
            <a:off x="3958525" y="3975275"/>
            <a:ext cx="53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Blog 4</a:t>
            </a:r>
            <a:endParaRPr sz="700">
              <a:latin typeface="Lato"/>
              <a:ea typeface="Lato"/>
              <a:cs typeface="Lato"/>
              <a:sym typeface="Lato"/>
            </a:endParaRPr>
          </a:p>
        </p:txBody>
      </p:sp>
      <p:sp>
        <p:nvSpPr>
          <p:cNvPr id="173" name="Google Shape;173;p25"/>
          <p:cNvSpPr txBox="1"/>
          <p:nvPr/>
        </p:nvSpPr>
        <p:spPr>
          <a:xfrm>
            <a:off x="3958525" y="4267775"/>
            <a:ext cx="534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Blog 5</a:t>
            </a:r>
            <a:endParaRPr sz="700">
              <a:latin typeface="Lato"/>
              <a:ea typeface="Lato"/>
              <a:cs typeface="Lato"/>
              <a:sym typeface="Lato"/>
            </a:endParaRPr>
          </a:p>
        </p:txBody>
      </p:sp>
      <p:sp>
        <p:nvSpPr>
          <p:cNvPr id="174" name="Google Shape;174;p25"/>
          <p:cNvSpPr txBox="1"/>
          <p:nvPr/>
        </p:nvSpPr>
        <p:spPr>
          <a:xfrm>
            <a:off x="5087675" y="3051325"/>
            <a:ext cx="806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Project 1</a:t>
            </a:r>
            <a:endParaRPr sz="700">
              <a:latin typeface="Lato"/>
              <a:ea typeface="Lato"/>
              <a:cs typeface="Lato"/>
              <a:sym typeface="Lato"/>
            </a:endParaRPr>
          </a:p>
        </p:txBody>
      </p:sp>
      <p:sp>
        <p:nvSpPr>
          <p:cNvPr id="175" name="Google Shape;175;p25"/>
          <p:cNvSpPr txBox="1"/>
          <p:nvPr/>
        </p:nvSpPr>
        <p:spPr>
          <a:xfrm>
            <a:off x="5087675" y="3314125"/>
            <a:ext cx="700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Project 2</a:t>
            </a:r>
            <a:endParaRPr sz="700">
              <a:latin typeface="Lato"/>
              <a:ea typeface="Lato"/>
              <a:cs typeface="Lato"/>
              <a:sym typeface="Lato"/>
            </a:endParaRPr>
          </a:p>
        </p:txBody>
      </p:sp>
      <p:sp>
        <p:nvSpPr>
          <p:cNvPr id="176" name="Google Shape;176;p25"/>
          <p:cNvSpPr txBox="1"/>
          <p:nvPr/>
        </p:nvSpPr>
        <p:spPr>
          <a:xfrm>
            <a:off x="5087675" y="3606625"/>
            <a:ext cx="623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latin typeface="Lato"/>
                <a:ea typeface="Lato"/>
                <a:cs typeface="Lato"/>
                <a:sym typeface="Lato"/>
              </a:rPr>
              <a:t>Project 3</a:t>
            </a:r>
            <a:endParaRPr sz="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(Mobile)</a:t>
            </a:r>
            <a:endParaRPr/>
          </a:p>
        </p:txBody>
      </p:sp>
      <p:pic>
        <p:nvPicPr>
          <p:cNvPr id="182" name="Google Shape;182;p26"/>
          <p:cNvPicPr preferRelativeResize="0"/>
          <p:nvPr/>
        </p:nvPicPr>
        <p:blipFill>
          <a:blip r:embed="rId3">
            <a:alphaModFix/>
          </a:blip>
          <a:stretch>
            <a:fillRect/>
          </a:stretch>
        </p:blipFill>
        <p:spPr>
          <a:xfrm>
            <a:off x="1287925" y="2006250"/>
            <a:ext cx="5626845" cy="298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(Tablet)</a:t>
            </a:r>
            <a:endParaRPr/>
          </a:p>
          <a:p>
            <a:pPr indent="0" lvl="0" marL="0" rtl="0" algn="l">
              <a:spcBef>
                <a:spcPts val="0"/>
              </a:spcBef>
              <a:spcAft>
                <a:spcPts val="0"/>
              </a:spcAft>
              <a:buNone/>
            </a:pPr>
            <a:r>
              <a:t/>
            </a:r>
            <a:endParaRPr/>
          </a:p>
        </p:txBody>
      </p:sp>
      <p:pic>
        <p:nvPicPr>
          <p:cNvPr id="188" name="Google Shape;188;p27"/>
          <p:cNvPicPr preferRelativeResize="0"/>
          <p:nvPr/>
        </p:nvPicPr>
        <p:blipFill>
          <a:blip r:embed="rId3">
            <a:alphaModFix/>
          </a:blip>
          <a:stretch>
            <a:fillRect/>
          </a:stretch>
        </p:blipFill>
        <p:spPr>
          <a:xfrm>
            <a:off x="1706525" y="1900850"/>
            <a:ext cx="4707225" cy="3175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(Tablet)</a:t>
            </a:r>
            <a:endParaRPr/>
          </a:p>
          <a:p>
            <a:pPr indent="0" lvl="0" marL="0" rtl="0" algn="l">
              <a:spcBef>
                <a:spcPts val="0"/>
              </a:spcBef>
              <a:spcAft>
                <a:spcPts val="0"/>
              </a:spcAft>
              <a:buNone/>
            </a:pPr>
            <a:r>
              <a:t/>
            </a:r>
            <a:endParaRPr/>
          </a:p>
        </p:txBody>
      </p:sp>
      <p:pic>
        <p:nvPicPr>
          <p:cNvPr id="194" name="Google Shape;194;p28"/>
          <p:cNvPicPr preferRelativeResize="0"/>
          <p:nvPr/>
        </p:nvPicPr>
        <p:blipFill>
          <a:blip r:embed="rId3">
            <a:alphaModFix/>
          </a:blip>
          <a:stretch>
            <a:fillRect/>
          </a:stretch>
        </p:blipFill>
        <p:spPr>
          <a:xfrm>
            <a:off x="1740200" y="2006250"/>
            <a:ext cx="4626518"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0" name="Google Shape;200;p29"/>
          <p:cNvPicPr preferRelativeResize="0"/>
          <p:nvPr/>
        </p:nvPicPr>
        <p:blipFill>
          <a:blip r:embed="rId3">
            <a:alphaModFix/>
          </a:blip>
          <a:stretch>
            <a:fillRect/>
          </a:stretch>
        </p:blipFill>
        <p:spPr>
          <a:xfrm>
            <a:off x="1989838" y="2006250"/>
            <a:ext cx="5164323" cy="2984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6" name="Google Shape;206;p30"/>
          <p:cNvPicPr preferRelativeResize="0"/>
          <p:nvPr/>
        </p:nvPicPr>
        <p:blipFill>
          <a:blip r:embed="rId3">
            <a:alphaModFix/>
          </a:blip>
          <a:stretch>
            <a:fillRect/>
          </a:stretch>
        </p:blipFill>
        <p:spPr>
          <a:xfrm>
            <a:off x="1987700" y="2006250"/>
            <a:ext cx="5172190" cy="2984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2" name="Google Shape;212;p31"/>
          <p:cNvPicPr preferRelativeResize="0"/>
          <p:nvPr/>
        </p:nvPicPr>
        <p:blipFill>
          <a:blip r:embed="rId3">
            <a:alphaModFix/>
          </a:blip>
          <a:stretch>
            <a:fillRect/>
          </a:stretch>
        </p:blipFill>
        <p:spPr>
          <a:xfrm>
            <a:off x="2255025" y="2006250"/>
            <a:ext cx="5135092" cy="2984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 and Design</a:t>
            </a:r>
            <a:endParaRPr/>
          </a:p>
        </p:txBody>
      </p:sp>
      <p:sp>
        <p:nvSpPr>
          <p:cNvPr id="93" name="Google Shape;93;p14"/>
          <p:cNvSpPr txBox="1"/>
          <p:nvPr>
            <p:ph idx="1" type="body"/>
          </p:nvPr>
        </p:nvSpPr>
        <p:spPr>
          <a:xfrm>
            <a:off x="2553000" y="2218400"/>
            <a:ext cx="3057300" cy="2246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a:t>Four Key Points:</a:t>
            </a:r>
            <a:endParaRPr/>
          </a:p>
          <a:p>
            <a:pPr indent="0" lvl="0" marL="0" rtl="0" algn="ctr">
              <a:spcBef>
                <a:spcPts val="1200"/>
              </a:spcBef>
              <a:spcAft>
                <a:spcPts val="0"/>
              </a:spcAft>
              <a:buNone/>
            </a:pPr>
            <a:r>
              <a:rPr lang="en-GB"/>
              <a:t>Responsiveness</a:t>
            </a:r>
            <a:endParaRPr/>
          </a:p>
          <a:p>
            <a:pPr indent="0" lvl="0" marL="0" rtl="0" algn="ctr">
              <a:spcBef>
                <a:spcPts val="1200"/>
              </a:spcBef>
              <a:spcAft>
                <a:spcPts val="0"/>
              </a:spcAft>
              <a:buNone/>
            </a:pPr>
            <a:r>
              <a:rPr lang="en-GB"/>
              <a:t>Ease of Use</a:t>
            </a:r>
            <a:endParaRPr/>
          </a:p>
          <a:p>
            <a:pPr indent="0" lvl="0" marL="0" rtl="0" algn="ctr">
              <a:spcBef>
                <a:spcPts val="1200"/>
              </a:spcBef>
              <a:spcAft>
                <a:spcPts val="0"/>
              </a:spcAft>
              <a:buNone/>
            </a:pPr>
            <a:r>
              <a:rPr lang="en-GB"/>
              <a:t>Accessibility</a:t>
            </a:r>
            <a:r>
              <a:rPr lang="en-GB"/>
              <a:t> </a:t>
            </a:r>
            <a:endParaRPr/>
          </a:p>
          <a:p>
            <a:pPr indent="0" lvl="0" marL="0" rtl="0" algn="ctr">
              <a:spcBef>
                <a:spcPts val="1200"/>
              </a:spcBef>
              <a:spcAft>
                <a:spcPts val="0"/>
              </a:spcAft>
              <a:buNone/>
            </a:pPr>
            <a:r>
              <a:rPr lang="en-GB"/>
              <a:t>Purposeful</a:t>
            </a:r>
            <a:endParaRPr/>
          </a:p>
          <a:p>
            <a:pPr indent="0" lvl="0" marL="0" rtl="0" algn="ctr">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WireFraming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8" name="Google Shape;218;p32"/>
          <p:cNvPicPr preferRelativeResize="0"/>
          <p:nvPr/>
        </p:nvPicPr>
        <p:blipFill>
          <a:blip r:embed="rId3">
            <a:alphaModFix/>
          </a:blip>
          <a:stretch>
            <a:fillRect/>
          </a:stretch>
        </p:blipFill>
        <p:spPr>
          <a:xfrm>
            <a:off x="1969563" y="2006250"/>
            <a:ext cx="5208463"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
        <p:nvSpPr>
          <p:cNvPr id="224" name="Google Shape;224;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is my first proper project I have worked on and while there are many changes and improvements I would like to make, I am happy with the final result as it serves as a proper stepping stone into my developing career.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Responsiveness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 matter the device, the website will create a tailored experience to help better suit the user and their user experience.</a:t>
            </a:r>
            <a:endParaRPr/>
          </a:p>
          <a:p>
            <a:pPr indent="-311150" lvl="0" marL="457200" rtl="0" algn="l">
              <a:spcBef>
                <a:spcPts val="1200"/>
              </a:spcBef>
              <a:spcAft>
                <a:spcPts val="0"/>
              </a:spcAft>
              <a:buSzPts val="1300"/>
              <a:buChar char="-"/>
            </a:pPr>
            <a:r>
              <a:rPr lang="en-GB"/>
              <a:t>Changes to navigation based on device</a:t>
            </a:r>
            <a:endParaRPr/>
          </a:p>
          <a:p>
            <a:pPr indent="-311150" lvl="0" marL="457200" rtl="0" algn="l">
              <a:spcBef>
                <a:spcPts val="0"/>
              </a:spcBef>
              <a:spcAft>
                <a:spcPts val="0"/>
              </a:spcAft>
              <a:buSzPts val="1300"/>
              <a:buChar char="-"/>
            </a:pPr>
            <a:r>
              <a:rPr lang="en-GB"/>
              <a:t>Amount of content displayed on the screen at one time</a:t>
            </a:r>
            <a:endParaRPr/>
          </a:p>
          <a:p>
            <a:pPr indent="-311150" lvl="0" marL="457200" rtl="0" algn="l">
              <a:spcBef>
                <a:spcPts val="0"/>
              </a:spcBef>
              <a:spcAft>
                <a:spcPts val="0"/>
              </a:spcAft>
              <a:buSzPts val="1300"/>
              <a:buChar char="-"/>
            </a:pPr>
            <a:r>
              <a:rPr lang="en-GB"/>
              <a:t>CSS function based off device usage e.g. on hover selections in pseudo elements</a:t>
            </a:r>
            <a:endParaRPr/>
          </a:p>
        </p:txBody>
      </p:sp>
      <p:pic>
        <p:nvPicPr>
          <p:cNvPr id="100" name="Google Shape;100;p15"/>
          <p:cNvPicPr preferRelativeResize="0"/>
          <p:nvPr/>
        </p:nvPicPr>
        <p:blipFill>
          <a:blip r:embed="rId3">
            <a:alphaModFix/>
          </a:blip>
          <a:stretch>
            <a:fillRect/>
          </a:stretch>
        </p:blipFill>
        <p:spPr>
          <a:xfrm>
            <a:off x="2062600" y="3688875"/>
            <a:ext cx="4438650" cy="49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Ease of Use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want this site to be able to be accessed by everyone, no matter their level of experience. And while the primary target audience is peers and employers in the industry, simplicity is vital for those who would like to explore the pages too.</a:t>
            </a:r>
            <a:endParaRPr/>
          </a:p>
          <a:p>
            <a:pPr indent="-311150" lvl="0" marL="457200" rtl="0" algn="l">
              <a:spcBef>
                <a:spcPts val="1200"/>
              </a:spcBef>
              <a:spcAft>
                <a:spcPts val="0"/>
              </a:spcAft>
              <a:buSzPts val="1300"/>
              <a:buChar char="-"/>
            </a:pPr>
            <a:r>
              <a:rPr lang="en-GB"/>
              <a:t>Simple navigation systems; top navigation bar for tablets and computers, hamburger menu for mobile phones. </a:t>
            </a:r>
            <a:endParaRPr/>
          </a:p>
          <a:p>
            <a:pPr indent="-311150" lvl="0" marL="457200" rtl="0" algn="l">
              <a:spcBef>
                <a:spcPts val="0"/>
              </a:spcBef>
              <a:spcAft>
                <a:spcPts val="0"/>
              </a:spcAft>
              <a:buSzPts val="1300"/>
              <a:buChar char="-"/>
            </a:pPr>
            <a:r>
              <a:rPr lang="en-GB"/>
              <a:t>A site map that has clearly defined paths, providing an easy to navigate </a:t>
            </a:r>
            <a:endParaRPr/>
          </a:p>
        </p:txBody>
      </p:sp>
      <p:pic>
        <p:nvPicPr>
          <p:cNvPr id="107" name="Google Shape;107;p16"/>
          <p:cNvPicPr preferRelativeResize="0"/>
          <p:nvPr/>
        </p:nvPicPr>
        <p:blipFill>
          <a:blip r:embed="rId3">
            <a:alphaModFix/>
          </a:blip>
          <a:stretch>
            <a:fillRect/>
          </a:stretch>
        </p:blipFill>
        <p:spPr>
          <a:xfrm>
            <a:off x="681675" y="4045575"/>
            <a:ext cx="3566875" cy="479125"/>
          </a:xfrm>
          <a:prstGeom prst="rect">
            <a:avLst/>
          </a:prstGeom>
          <a:noFill/>
          <a:ln>
            <a:noFill/>
          </a:ln>
        </p:spPr>
      </p:pic>
      <p:pic>
        <p:nvPicPr>
          <p:cNvPr id="108" name="Google Shape;108;p16"/>
          <p:cNvPicPr preferRelativeResize="0"/>
          <p:nvPr/>
        </p:nvPicPr>
        <p:blipFill>
          <a:blip r:embed="rId4">
            <a:alphaModFix/>
          </a:blip>
          <a:stretch>
            <a:fillRect/>
          </a:stretch>
        </p:blipFill>
        <p:spPr>
          <a:xfrm>
            <a:off x="6074839" y="3968570"/>
            <a:ext cx="784256" cy="83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Accessibility</a:t>
            </a:r>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Ensuring the website is accessible to all no matter their abilities was important. Having things in place such as alternate text for images to allow for the use of screen readers for people who are blind is just one of these features. This is another area where the overall responsiveness and ease of use come into play.</a:t>
            </a:r>
            <a:endParaRPr/>
          </a:p>
        </p:txBody>
      </p:sp>
      <p:pic>
        <p:nvPicPr>
          <p:cNvPr id="115" name="Google Shape;115;p17"/>
          <p:cNvPicPr preferRelativeResize="0"/>
          <p:nvPr/>
        </p:nvPicPr>
        <p:blipFill>
          <a:blip r:embed="rId3">
            <a:alphaModFix/>
          </a:blip>
          <a:stretch>
            <a:fillRect/>
          </a:stretch>
        </p:blipFill>
        <p:spPr>
          <a:xfrm>
            <a:off x="1413000" y="3222125"/>
            <a:ext cx="2819400" cy="51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Purposeful</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Direct and to the point</a:t>
            </a:r>
            <a:endParaRPr/>
          </a:p>
          <a:p>
            <a:pPr indent="-311150" lvl="0" marL="457200" rtl="0" algn="l">
              <a:spcBef>
                <a:spcPts val="0"/>
              </a:spcBef>
              <a:spcAft>
                <a:spcPts val="0"/>
              </a:spcAft>
              <a:buSzPts val="1300"/>
              <a:buChar char="-"/>
            </a:pPr>
            <a:r>
              <a:rPr lang="en-GB"/>
              <a:t>No </a:t>
            </a:r>
            <a:r>
              <a:rPr lang="en-GB"/>
              <a:t>overloaded content</a:t>
            </a:r>
            <a:endParaRPr/>
          </a:p>
          <a:p>
            <a:pPr indent="-311150" lvl="0" marL="457200" rtl="0" algn="l">
              <a:spcBef>
                <a:spcPts val="0"/>
              </a:spcBef>
              <a:spcAft>
                <a:spcPts val="0"/>
              </a:spcAft>
              <a:buSzPts val="1300"/>
              <a:buChar char="-"/>
            </a:pPr>
            <a:r>
              <a:rPr lang="en-GB"/>
              <a:t>Each segment clearly defined and clear</a:t>
            </a:r>
            <a:endParaRPr/>
          </a:p>
        </p:txBody>
      </p:sp>
      <p:pic>
        <p:nvPicPr>
          <p:cNvPr id="122" name="Google Shape;122;p18"/>
          <p:cNvPicPr preferRelativeResize="0"/>
          <p:nvPr/>
        </p:nvPicPr>
        <p:blipFill>
          <a:blip r:embed="rId3">
            <a:alphaModFix/>
          </a:blip>
          <a:stretch>
            <a:fillRect/>
          </a:stretch>
        </p:blipFill>
        <p:spPr>
          <a:xfrm>
            <a:off x="5389177" y="1289775"/>
            <a:ext cx="1515325" cy="339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Colour Pallette </a:t>
            </a:r>
            <a:endParaRPr/>
          </a:p>
        </p:txBody>
      </p:sp>
      <p:pic>
        <p:nvPicPr>
          <p:cNvPr id="128" name="Google Shape;128;p19"/>
          <p:cNvPicPr preferRelativeResize="0"/>
          <p:nvPr/>
        </p:nvPicPr>
        <p:blipFill>
          <a:blip r:embed="rId3">
            <a:alphaModFix/>
          </a:blip>
          <a:stretch>
            <a:fillRect/>
          </a:stretch>
        </p:blipFill>
        <p:spPr>
          <a:xfrm rot="5400000">
            <a:off x="336274" y="2221575"/>
            <a:ext cx="3145376" cy="2359026"/>
          </a:xfrm>
          <a:prstGeom prst="rect">
            <a:avLst/>
          </a:prstGeom>
          <a:noFill/>
          <a:ln>
            <a:noFill/>
          </a:ln>
        </p:spPr>
      </p:pic>
      <p:sp>
        <p:nvSpPr>
          <p:cNvPr id="129" name="Google Shape;129;p19"/>
          <p:cNvSpPr txBox="1"/>
          <p:nvPr/>
        </p:nvSpPr>
        <p:spPr>
          <a:xfrm>
            <a:off x="3300700" y="2877738"/>
            <a:ext cx="317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Complementary colours that provide base for the website, accenting off each other for a site where muted and bright colours work together for a modern aesthetic.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Typography - Exo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637525" y="2400449"/>
            <a:ext cx="7868951" cy="132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Components	</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Navigation:</a:t>
            </a:r>
            <a:endParaRPr/>
          </a:p>
          <a:p>
            <a:pPr indent="-287337" lvl="0" marL="457200" rtl="0" algn="l">
              <a:spcBef>
                <a:spcPts val="1200"/>
              </a:spcBef>
              <a:spcAft>
                <a:spcPts val="0"/>
              </a:spcAft>
              <a:buSzPct val="100000"/>
              <a:buChar char="-"/>
            </a:pPr>
            <a:r>
              <a:rPr lang="en-GB" sz="1000"/>
              <a:t>Hamburger menu for mobile users, easy to locate on smaller screens</a:t>
            </a:r>
            <a:endParaRPr sz="1000"/>
          </a:p>
          <a:p>
            <a:pPr indent="-287337" lvl="0" marL="457200" rtl="0" algn="l">
              <a:spcBef>
                <a:spcPts val="0"/>
              </a:spcBef>
              <a:spcAft>
                <a:spcPts val="0"/>
              </a:spcAft>
              <a:buSzPct val="100000"/>
              <a:buChar char="-"/>
            </a:pPr>
            <a:r>
              <a:rPr lang="en-GB" sz="1000"/>
              <a:t>Top navigation bar for tablet and computer users, larger screens allow for more content on the screen, having this bar along top ensures all content is presented </a:t>
            </a:r>
            <a:r>
              <a:rPr lang="en-GB" sz="1000"/>
              <a:t>uninterrupted.</a:t>
            </a:r>
            <a:endParaRPr sz="1000"/>
          </a:p>
          <a:p>
            <a:pPr indent="0" lvl="0" marL="0" rtl="0" algn="l">
              <a:spcBef>
                <a:spcPts val="1200"/>
              </a:spcBef>
              <a:spcAft>
                <a:spcPts val="0"/>
              </a:spcAft>
              <a:buNone/>
            </a:pPr>
            <a:r>
              <a:rPr lang="en-GB"/>
              <a:t>Content:</a:t>
            </a:r>
            <a:endParaRPr/>
          </a:p>
          <a:p>
            <a:pPr indent="-283558" lvl="0" marL="457200" rtl="0" algn="l">
              <a:spcBef>
                <a:spcPts val="1200"/>
              </a:spcBef>
              <a:spcAft>
                <a:spcPts val="0"/>
              </a:spcAft>
              <a:buSzPct val="100000"/>
              <a:buChar char="-"/>
            </a:pPr>
            <a:r>
              <a:rPr lang="en-GB" sz="935"/>
              <a:t>Semantic HTML elements to clearly define each segment of the website</a:t>
            </a:r>
            <a:endParaRPr sz="935"/>
          </a:p>
          <a:p>
            <a:pPr indent="-283558" lvl="0" marL="457200" rtl="0" algn="l">
              <a:spcBef>
                <a:spcPts val="0"/>
              </a:spcBef>
              <a:spcAft>
                <a:spcPts val="0"/>
              </a:spcAft>
              <a:buSzPct val="100000"/>
              <a:buChar char="-"/>
            </a:pPr>
            <a:r>
              <a:rPr lang="en-GB" sz="935"/>
              <a:t>Post preview blocks allow for a preview of the content before entering that page</a:t>
            </a:r>
            <a:endParaRPr sz="935"/>
          </a:p>
          <a:p>
            <a:pPr indent="-283558" lvl="0" marL="457200" rtl="0" algn="l">
              <a:spcBef>
                <a:spcPts val="0"/>
              </a:spcBef>
              <a:spcAft>
                <a:spcPts val="0"/>
              </a:spcAft>
              <a:buSzPct val="100000"/>
              <a:buChar char="-"/>
            </a:pPr>
            <a:r>
              <a:rPr lang="en-GB" sz="935"/>
              <a:t>About page contains a link for my person resume</a:t>
            </a:r>
            <a:endParaRPr sz="935"/>
          </a:p>
          <a:p>
            <a:pPr indent="-283558" lvl="0" marL="457200" rtl="0" algn="l">
              <a:spcBef>
                <a:spcPts val="0"/>
              </a:spcBef>
              <a:spcAft>
                <a:spcPts val="0"/>
              </a:spcAft>
              <a:buSzPct val="100000"/>
              <a:buChar char="-"/>
            </a:pPr>
            <a:r>
              <a:rPr lang="en-GB" sz="935"/>
              <a:t>Each post, contains an image in both the preview and on the full page content when selected. </a:t>
            </a:r>
            <a:endParaRPr/>
          </a:p>
          <a:p>
            <a:pPr indent="0" lvl="0" marL="0" rtl="0" algn="l">
              <a:spcBef>
                <a:spcPts val="1200"/>
              </a:spcBef>
              <a:spcAft>
                <a:spcPts val="1200"/>
              </a:spcAft>
              <a:buNone/>
            </a:pPr>
            <a:r>
              <a:t/>
            </a:r>
            <a:endParaRPr sz="117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