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>
        <p:scale>
          <a:sx n="100" d="100"/>
          <a:sy n="100" d="100"/>
        </p:scale>
        <p:origin x="-198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michigancommunities/6854251554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4800" u="sng" dirty="0"/>
              <a:t>HR Employee Predictions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Lachandra Ash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Predicting the amount of time an employee worked within a specific department.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Revealing employee promotions.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Displaying employee salaries.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Number of employees in each department.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Departments satisfaction levels.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Utilizing models to predict employee stay in the departments.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0305-AE1E-EB7F-BB7D-D83B0D39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Number employees who received promotions within the last 5 years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DEEC0-235F-44CE-3DA0-E3376679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643797"/>
            <a:ext cx="53340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employees did not receive a promotion within the past five years.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E26BCF-C428-ED4C-EDA8-C28F382C21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643" y="2193925"/>
            <a:ext cx="402431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A9A54B-DEF0-177E-BB30-A4D96648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04" y="764373"/>
            <a:ext cx="10263996" cy="1293028"/>
          </a:xfrm>
        </p:spPr>
        <p:txBody>
          <a:bodyPr/>
          <a:lstStyle/>
          <a:p>
            <a:pPr algn="l"/>
            <a:r>
              <a:rPr lang="en-US" u="sng" dirty="0"/>
              <a:t>Employee Salary Percentage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8E6ACA-0260-C4B2-A69B-BC8B253FC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340" y="3397310"/>
            <a:ext cx="53340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employees received lower salaries.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199D28-E261-AA60-3A73-67700EF1B9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7043" y="2193925"/>
            <a:ext cx="467915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908-6528-78D6-4DD1-7C4AA158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43" y="764373"/>
            <a:ext cx="10165557" cy="1293028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Number of Employees in Each Department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F8CB7-C8F8-BCC1-0C05-8B17C6C4EC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643" y="2193925"/>
            <a:ext cx="4024313" cy="402431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55BF0-B828-6C50-6598-5C57A97AD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3725"/>
            <a:ext cx="5334000" cy="4024125"/>
          </a:xfrm>
        </p:spPr>
        <p:txBody>
          <a:bodyPr/>
          <a:lstStyle/>
          <a:p>
            <a:r>
              <a:rPr lang="en-US" dirty="0"/>
              <a:t>The sales and technician departments has the greatest number of employees.</a:t>
            </a:r>
          </a:p>
          <a:p>
            <a:r>
              <a:rPr lang="en-US" dirty="0"/>
              <a:t>Management has the least number of employees.</a:t>
            </a:r>
          </a:p>
        </p:txBody>
      </p:sp>
    </p:spTree>
    <p:extLst>
      <p:ext uri="{BB962C8B-B14F-4D97-AF65-F5344CB8AC3E}">
        <p14:creationId xmlns:p14="http://schemas.microsoft.com/office/powerpoint/2010/main" val="319865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799A-C28A-0F3C-F520-79158200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643" y="764373"/>
            <a:ext cx="10165557" cy="1293028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Satisfaction Level in each department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A03C9-8E91-26BF-D2EE-E1EC9BD2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0643" y="3143669"/>
            <a:ext cx="4420654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IT, management, product mng, RandD, sales, support, and technical departments has approximately the same satisfaction level.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F7C9A-1EFB-8039-89CC-1A0E7F068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9776" y="2090204"/>
            <a:ext cx="487008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1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3051-DD54-EC74-8EBF-DF4A0029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764373"/>
            <a:ext cx="10258425" cy="1293028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Employee time Spent with the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752C8-52C5-1A26-57A8-400340A59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80409"/>
            <a:ext cx="5334000" cy="4024125"/>
          </a:xfrm>
        </p:spPr>
        <p:txBody>
          <a:bodyPr/>
          <a:lstStyle/>
          <a:p>
            <a:r>
              <a:rPr lang="en-US" dirty="0"/>
              <a:t>The employees in management spent the most time working with the company.</a:t>
            </a:r>
          </a:p>
          <a:p>
            <a:r>
              <a:rPr lang="en-US" dirty="0"/>
              <a:t>The employees in the other departments spent the least amount of time working with the company.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FAF524-2C14-9E2C-EE6D-E9BEBA6616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0643" y="2193925"/>
            <a:ext cx="402431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F655E-709F-F932-6086-4A2A529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28" y="2318534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u="sng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Used for employee PRedictions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4172-C2CE-B3F3-A9B5-25AACB7C0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328" y="3684775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regression models were the best models to use to predict employment versus the bagging method.</a:t>
            </a:r>
          </a:p>
          <a:p>
            <a:pPr marL="0"/>
            <a:endParaRPr lang="en-US" dirty="0"/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693EE07B-54DE-74B9-1813-0FDAE7B561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489128" y="1441450"/>
            <a:ext cx="4255197" cy="43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5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8BBF-D090-E829-6C2F-D5E38732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150" y="1299254"/>
            <a:ext cx="4524375" cy="1293028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BA32-9CD8-A462-9BAE-2158AC69B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83BE0-33DA-37F7-C909-777977EC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7625" y="2297007"/>
            <a:ext cx="4524375" cy="4484793"/>
          </a:xfrm>
        </p:spPr>
        <p:txBody>
          <a:bodyPr/>
          <a:lstStyle/>
          <a:p>
            <a:r>
              <a:rPr lang="en-US" dirty="0"/>
              <a:t>Management needs to increase the employee salaries to keep them longer with the company.</a:t>
            </a:r>
          </a:p>
          <a:p>
            <a:r>
              <a:rPr lang="en-US" dirty="0"/>
              <a:t>Management should promote their employees to keep them longer within the company.</a:t>
            </a:r>
          </a:p>
          <a:p>
            <a:r>
              <a:rPr lang="en-US" dirty="0"/>
              <a:t>Management needs to deploy strategies to keep their employees, so they won’t have to invest money in training new employees.</a:t>
            </a:r>
          </a:p>
        </p:txBody>
      </p:sp>
      <p:pic>
        <p:nvPicPr>
          <p:cNvPr id="5" name="Content Placeholder 5" descr="A group of people sitting around a table">
            <a:extLst>
              <a:ext uri="{FF2B5EF4-FFF2-40B4-BE49-F238E27FC236}">
                <a16:creationId xmlns:a16="http://schemas.microsoft.com/office/drawing/2014/main" id="{FF6D076D-C2F3-81A6-06A9-A480A765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792" r="16419"/>
          <a:stretch/>
        </p:blipFill>
        <p:spPr>
          <a:xfrm>
            <a:off x="313047" y="495300"/>
            <a:ext cx="6887853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02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75</TotalTime>
  <Words>248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HR Employee Predictions</vt:lpstr>
      <vt:lpstr>Agenda</vt:lpstr>
      <vt:lpstr>Number employees who received promotions within the last 5 years</vt:lpstr>
      <vt:lpstr>Employee Salary Percentage</vt:lpstr>
      <vt:lpstr>Number of Employees in Each Department</vt:lpstr>
      <vt:lpstr>Satisfaction Level in each department</vt:lpstr>
      <vt:lpstr>Employee time Spent with the company</vt:lpstr>
      <vt:lpstr>Models Used for employee PRedictions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 Predictions</dc:title>
  <dc:creator>lachandra ash</dc:creator>
  <cp:lastModifiedBy>lachandra ash</cp:lastModifiedBy>
  <cp:revision>1</cp:revision>
  <dcterms:created xsi:type="dcterms:W3CDTF">2022-12-16T03:55:23Z</dcterms:created>
  <dcterms:modified xsi:type="dcterms:W3CDTF">2022-12-16T05:11:03Z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