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38"/>
  </p:notesMasterIdLst>
  <p:handoutMasterIdLst>
    <p:handoutMasterId r:id="rId39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528" r:id="rId13"/>
    <p:sldId id="494" r:id="rId14"/>
    <p:sldId id="495" r:id="rId15"/>
    <p:sldId id="496" r:id="rId16"/>
    <p:sldId id="520" r:id="rId17"/>
    <p:sldId id="521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12" r:id="rId28"/>
    <p:sldId id="513" r:id="rId29"/>
    <p:sldId id="514" r:id="rId30"/>
    <p:sldId id="515" r:id="rId31"/>
    <p:sldId id="517" r:id="rId32"/>
    <p:sldId id="518" r:id="rId33"/>
    <p:sldId id="519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  <p14:sldId id="528"/>
          </p14:sldIdLst>
        </p14:section>
        <p14:section name="What аre Classes?" id="{C4AFAD78-CD9C-48E9-8A4B-50A4EF9875BA}">
          <p14:sldIdLst>
            <p14:sldId id="494"/>
            <p14:sldId id="495"/>
            <p14:sldId id="496"/>
            <p14:sldId id="520"/>
            <p14:sldId id="521"/>
            <p14:sldId id="497"/>
            <p14:sldId id="498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The Class Object" id="{C5A52A6A-782A-4D79-994A-1A764065F57C}">
          <p14:sldIdLst>
            <p14:sldId id="512"/>
            <p14:sldId id="513"/>
            <p14:sldId id="514"/>
            <p14:sldId id="515"/>
            <p14:sldId id="517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0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260BABC6-A37D-49BD-81BA-7618C2271EA9}"/>
    <pc:docChg chg="modSld modSection">
      <pc:chgData name="antonoaatanasova" userId="63f01c8f-a50b-4279-b3c6-a33faf65220b" providerId="ADAL" clId="{260BABC6-A37D-49BD-81BA-7618C2271EA9}" dt="2019-11-25T13:52:24.169" v="17" actId="1076"/>
      <pc:docMkLst>
        <pc:docMk/>
      </pc:docMkLst>
      <pc:sldChg chg="modSp">
        <pc:chgData name="antonoaatanasova" userId="63f01c8f-a50b-4279-b3c6-a33faf65220b" providerId="ADAL" clId="{260BABC6-A37D-49BD-81BA-7618C2271EA9}" dt="2019-11-25T13:48:40.356" v="8" actId="404"/>
        <pc:sldMkLst>
          <pc:docMk/>
          <pc:sldMk cId="3238686216" sldId="276"/>
        </pc:sldMkLst>
        <pc:spChg chg="mod">
          <ac:chgData name="antonoaatanasova" userId="63f01c8f-a50b-4279-b3c6-a33faf65220b" providerId="ADAL" clId="{260BABC6-A37D-49BD-81BA-7618C2271EA9}" dt="2019-11-25T13:48:40.356" v="8" actId="404"/>
          <ac:spMkLst>
            <pc:docMk/>
            <pc:sldMk cId="323868621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47:55.952" v="1" actId="20577"/>
        <pc:sldMkLst>
          <pc:docMk/>
          <pc:sldMk cId="3857536934" sldId="494"/>
        </pc:sldMkLst>
        <pc:spChg chg="mod">
          <ac:chgData name="antonoaatanasova" userId="63f01c8f-a50b-4279-b3c6-a33faf65220b" providerId="ADAL" clId="{260BABC6-A37D-49BD-81BA-7618C2271EA9}" dt="2019-11-25T13:47:55.952" v="1" actId="20577"/>
          <ac:spMkLst>
            <pc:docMk/>
            <pc:sldMk cId="3857536934" sldId="494"/>
            <ac:spMk id="2" creationId="{17351954-999E-4F69-A23E-1C928A8D19FE}"/>
          </ac:spMkLst>
        </pc:spChg>
      </pc:sldChg>
      <pc:sldChg chg="addSp modSp">
        <pc:chgData name="antonoaatanasova" userId="63f01c8f-a50b-4279-b3c6-a33faf65220b" providerId="ADAL" clId="{260BABC6-A37D-49BD-81BA-7618C2271EA9}" dt="2019-11-25T13:51:18.793" v="13" actId="27614"/>
        <pc:sldMkLst>
          <pc:docMk/>
          <pc:sldMk cId="760758569" sldId="505"/>
        </pc:sldMkLst>
        <pc:spChg chg="mod">
          <ac:chgData name="antonoaatanasova" userId="63f01c8f-a50b-4279-b3c6-a33faf65220b" providerId="ADAL" clId="{260BABC6-A37D-49BD-81BA-7618C2271EA9}" dt="2019-11-25T13:51:06.943" v="9" actId="1076"/>
          <ac:spMkLst>
            <pc:docMk/>
            <pc:sldMk cId="760758569" sldId="505"/>
            <ac:spMk id="8" creationId="{00000000-0000-0000-0000-000000000000}"/>
          </ac:spMkLst>
        </pc:spChg>
        <pc:spChg chg="mod">
          <ac:chgData name="antonoaatanasova" userId="63f01c8f-a50b-4279-b3c6-a33faf65220b" providerId="ADAL" clId="{260BABC6-A37D-49BD-81BA-7618C2271EA9}" dt="2019-11-25T13:51:08.972" v="10" actId="1076"/>
          <ac:spMkLst>
            <pc:docMk/>
            <pc:sldMk cId="760758569" sldId="505"/>
            <ac:spMk id="9" creationId="{00000000-0000-0000-0000-000000000000}"/>
          </ac:spMkLst>
        </pc:spChg>
        <pc:picChg chg="add mod">
          <ac:chgData name="antonoaatanasova" userId="63f01c8f-a50b-4279-b3c6-a33faf65220b" providerId="ADAL" clId="{260BABC6-A37D-49BD-81BA-7618C2271EA9}" dt="2019-11-25T13:51:18.793" v="13" actId="27614"/>
          <ac:picMkLst>
            <pc:docMk/>
            <pc:sldMk cId="760758569" sldId="505"/>
            <ac:picMk id="3" creationId="{A5DA2A2A-1169-4143-8223-3C932916D395}"/>
          </ac:picMkLst>
        </pc:picChg>
      </pc:sldChg>
      <pc:sldChg chg="modSp">
        <pc:chgData name="antonoaatanasova" userId="63f01c8f-a50b-4279-b3c6-a33faf65220b" providerId="ADAL" clId="{260BABC6-A37D-49BD-81BA-7618C2271EA9}" dt="2019-11-25T13:52:02.137" v="14" actId="1076"/>
        <pc:sldMkLst>
          <pc:docMk/>
          <pc:sldMk cId="3601554050" sldId="516"/>
        </pc:sldMkLst>
        <pc:spChg chg="mod">
          <ac:chgData name="antonoaatanasova" userId="63f01c8f-a50b-4279-b3c6-a33faf65220b" providerId="ADAL" clId="{260BABC6-A37D-49BD-81BA-7618C2271EA9}" dt="2019-11-25T13:52:02.137" v="14" actId="1076"/>
          <ac:spMkLst>
            <pc:docMk/>
            <pc:sldMk cId="3601554050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17.496" v="16" actId="207"/>
        <pc:sldMkLst>
          <pc:docMk/>
          <pc:sldMk cId="736970712" sldId="517"/>
        </pc:sldMkLst>
        <pc:spChg chg="mod">
          <ac:chgData name="antonoaatanasova" userId="63f01c8f-a50b-4279-b3c6-a33faf65220b" providerId="ADAL" clId="{260BABC6-A37D-49BD-81BA-7618C2271EA9}" dt="2019-11-25T13:52:17.496" v="16" actId="207"/>
          <ac:spMkLst>
            <pc:docMk/>
            <pc:sldMk cId="736970712" sldId="517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24.169" v="17" actId="1076"/>
        <pc:sldMkLst>
          <pc:docMk/>
          <pc:sldMk cId="1335656347" sldId="518"/>
        </pc:sldMkLst>
        <pc:spChg chg="mod">
          <ac:chgData name="antonoaatanasova" userId="63f01c8f-a50b-4279-b3c6-a33faf65220b" providerId="ADAL" clId="{260BABC6-A37D-49BD-81BA-7618C2271EA9}" dt="2019-11-25T13:52:24.169" v="17" actId="1076"/>
          <ac:spMkLst>
            <pc:docMk/>
            <pc:sldMk cId="1335656347" sldId="51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Sept-2020/Python-OOP/01-Defining-Classes/scope_mess_broken.zip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bg-BG" dirty="0"/>
              <a:t>а</a:t>
            </a:r>
            <a:r>
              <a:rPr lang="en-US" dirty="0"/>
              <a:t>re Classes?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Classes provide means of building data functionality together</a:t>
            </a:r>
          </a:p>
          <a:p>
            <a:r>
              <a:rPr lang="en-US" dirty="0"/>
              <a:t>Classes create new types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allow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that type to be made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for maintaining its state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6000" y="2290519"/>
            <a:ext cx="6149766" cy="1751542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06000" y="1649820"/>
            <a:ext cx="2062264" cy="578882"/>
          </a:xfrm>
          <a:prstGeom prst="wedgeRoundRectCallout">
            <a:avLst>
              <a:gd name="adj1" fmla="val -32397"/>
              <a:gd name="adj2" fmla="val 77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146000" y="3139559"/>
            <a:ext cx="2303193" cy="578882"/>
          </a:xfrm>
          <a:prstGeom prst="wedgeRoundRectCallout">
            <a:avLst>
              <a:gd name="adj1" fmla="val 59451"/>
              <a:gd name="adj2" fmla="val -43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01000" y="4103878"/>
            <a:ext cx="2966747" cy="578882"/>
          </a:xfrm>
          <a:prstGeom prst="wedgeRoundRectCallout">
            <a:avLst>
              <a:gd name="adj1" fmla="val -31622"/>
              <a:gd name="adj2" fmla="val -75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Attribute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class defines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r>
              <a:rPr lang="en-US" dirty="0"/>
              <a:t> method, this method is invoked 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__init__()</a:t>
            </a:r>
            <a:r>
              <a:rPr lang="en-US" dirty="0"/>
              <a:t> Method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21000" y="5010427"/>
            <a:ext cx="773438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my_laptop = Laptop("Inspiron 15", "Dell")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21000" y="2993418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Self is used to represent </a:t>
            </a:r>
            <a:r>
              <a:rPr lang="en-US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access </a:t>
            </a:r>
            <a:r>
              <a:rPr lang="en-US" b="1" dirty="0">
                <a:solidFill>
                  <a:schemeClr val="bg1"/>
                </a:solidFill>
              </a:rPr>
              <a:t>the attributes and methods </a:t>
            </a:r>
            <a:r>
              <a:rPr lang="en-US" dirty="0"/>
              <a:t>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binds the attributes </a:t>
            </a:r>
            <a:r>
              <a:rPr lang="en-US" dirty="0"/>
              <a:t>with the given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keyword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36000" y="4059000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__init__(self,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mapping from names to objects</a:t>
            </a:r>
          </a:p>
          <a:p>
            <a:r>
              <a:rPr lang="en-US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names for example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names on a function invocation</a:t>
            </a:r>
          </a:p>
          <a:p>
            <a:r>
              <a:rPr lang="en-US" dirty="0"/>
              <a:t>There is no relation between names in different </a:t>
            </a:r>
            <a:r>
              <a:rPr lang="en-US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What are Classes?</a:t>
            </a:r>
          </a:p>
          <a:p>
            <a:pPr lvl="1"/>
            <a:r>
              <a:rPr lang="en-US" dirty="0"/>
              <a:t>Class Definition Syntax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Object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A region in a program where a </a:t>
            </a:r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en-US" dirty="0"/>
              <a:t> is directly accessible</a:t>
            </a:r>
          </a:p>
          <a:p>
            <a:r>
              <a:rPr lang="en-US" dirty="0"/>
              <a:t>In most of the cases there are at least three nested </a:t>
            </a:r>
            <a:r>
              <a:rPr lang="en-US" b="1" dirty="0">
                <a:solidFill>
                  <a:schemeClr val="bg1"/>
                </a:solidFill>
              </a:rPr>
              <a:t>scopes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innermost</a:t>
            </a:r>
            <a:r>
              <a:rPr lang="en-US" dirty="0"/>
              <a:t> which is searched first</a:t>
            </a:r>
          </a:p>
          <a:p>
            <a:pPr lvl="1"/>
            <a:r>
              <a:rPr lang="en-US" dirty="0"/>
              <a:t>The scopes of any </a:t>
            </a:r>
            <a:r>
              <a:rPr lang="en-US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dirty="0"/>
              <a:t>The next-to-last scope (module's </a:t>
            </a:r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dirty="0"/>
              <a:t>names)</a:t>
            </a:r>
          </a:p>
          <a:p>
            <a:pPr lvl="1"/>
            <a:r>
              <a:rPr lang="en-US" dirty="0"/>
              <a:t>The outermost (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Download code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Class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52031"/>
          </a:xfrm>
        </p:spPr>
        <p:txBody>
          <a:bodyPr>
            <a:normAutofit/>
          </a:bodyPr>
          <a:lstStyle/>
          <a:p>
            <a:r>
              <a:rPr lang="en-US" dirty="0"/>
              <a:t>They support two kinds of operations: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US" dirty="0"/>
              <a:t>Attribute references</a:t>
            </a:r>
          </a:p>
          <a:p>
            <a:pPr lvl="1"/>
            <a:r>
              <a:rPr lang="en-US" dirty="0"/>
              <a:t>Use standard syntax: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</a:p>
          <a:p>
            <a:pPr lvl="1"/>
            <a:r>
              <a:rPr lang="en-US" dirty="0">
                <a:latin typeface="+mj-lt"/>
              </a:rPr>
              <a:t>Valid attribute names are the ones in the class's namespace</a:t>
            </a:r>
          </a:p>
          <a:p>
            <a:r>
              <a:rPr lang="en-US" dirty="0">
                <a:latin typeface="+mj-lt"/>
              </a:rPr>
              <a:t>Instantiation</a:t>
            </a:r>
          </a:p>
          <a:p>
            <a:pPr lvl="1"/>
            <a:r>
              <a:rPr lang="en-US" dirty="0">
                <a:latin typeface="+mj-lt"/>
              </a:rPr>
              <a:t>Uses function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812D24-72D7-4F92-AEF0-14A0E4ED32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1447499"/>
            <a:ext cx="5993574" cy="2525279"/>
          </a:xfrm>
        </p:spPr>
        <p:txBody>
          <a:bodyPr/>
          <a:lstStyle/>
          <a:p>
            <a:r>
              <a:rPr lang="en-US" dirty="0"/>
              <a:t>class MyClass:</a:t>
            </a:r>
          </a:p>
          <a:p>
            <a:r>
              <a:rPr lang="en-US" dirty="0"/>
              <a:t>    """A simple example class"""</a:t>
            </a:r>
          </a:p>
          <a:p>
            <a:r>
              <a:rPr lang="en-US" dirty="0"/>
              <a:t>    i = 12345</a:t>
            </a:r>
          </a:p>
          <a:p>
            <a:endParaRPr lang="en-US" dirty="0"/>
          </a:p>
          <a:p>
            <a:r>
              <a:rPr lang="en-US" dirty="0"/>
              <a:t>    def f(self):</a:t>
            </a:r>
          </a:p>
          <a:p>
            <a:r>
              <a:rPr lang="en-US" dirty="0"/>
              <a:t>        return 'hello world'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4206846"/>
            <a:ext cx="11811097" cy="234477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MyClass.f</a:t>
            </a:r>
            <a:r>
              <a:rPr lang="en-US" dirty="0"/>
              <a:t> are valid attribute references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Class attributes can also be assigned, so you can change the value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by assignment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References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5B3411-01D3-4D75-8078-D41ED4730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44685"/>
            <a:ext cx="3259990" cy="711450"/>
          </a:xfrm>
        </p:spPr>
        <p:txBody>
          <a:bodyPr/>
          <a:lstStyle/>
          <a:p>
            <a:r>
              <a:rPr lang="en-US" sz="3200" dirty="0"/>
              <a:t>x = MyClass()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2354094"/>
            <a:ext cx="11811097" cy="4351947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Creates a new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 and assigns this object to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variable x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instantiation operation creates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classes create objects with instances customized to a specific initial state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Therefore a class may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a special method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A9BB48-810D-4F40-808E-25995ABEB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200" dirty="0"/>
              <a:t> that receives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2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should have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US" sz="3000" dirty="0"/>
              <a:t> - returns </a:t>
            </a:r>
            <a:r>
              <a:rPr lang="en-US" sz="3000" b="1" dirty="0">
                <a:latin typeface="Consolas" panose="020B0609020204030204" pitchFamily="49" charset="0"/>
              </a:rPr>
              <a:t>'This is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000" b="1" dirty="0">
                <a:latin typeface="Consolas" panose="020B0609020204030204" pitchFamily="49" charset="0"/>
              </a:rPr>
              <a:t>} from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0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0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000" dirty="0"/>
              <a:t> provide means of building data functionality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3000" dirty="0"/>
              <a:t> is a mapping from names to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3000" dirty="0"/>
              <a:t> is a region in a program where a namespace is directly accessible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Objects </a:t>
            </a:r>
            <a:r>
              <a:rPr lang="en-US" sz="3000" dirty="0"/>
              <a:t>support two kinds of operations: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 references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1000" y="2034000"/>
            <a:ext cx="7165594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Continues to the next slide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75469" y="3024000"/>
            <a:ext cx="1922249" cy="659520"/>
          </a:xfrm>
          <a:prstGeom prst="wedgeRoundRectCallout">
            <a:avLst>
              <a:gd name="adj1" fmla="val -60448"/>
              <a:gd name="adj2" fmla="val -102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6000" y="2079000"/>
            <a:ext cx="7650000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Continues from previous slide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range(1, star_count):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4900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8064C-68CD-46CF-ACF0-4E91CC273507}">
  <ds:schemaRefs>
    <ds:schemaRef ds:uri="http://www.w3.org/XML/1998/namespace"/>
    <ds:schemaRef ds:uri="http://schemas.microsoft.com/office/2006/metadata/properties"/>
    <ds:schemaRef ds:uri="http://purl.org/dc/terms/"/>
    <ds:schemaRef ds:uri="b1da4528-fe13-414f-b133-a49aeaaa47fa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</TotalTime>
  <Words>1562</Words>
  <Application>Microsoft Office PowerPoint</Application>
  <PresentationFormat>Widescreen</PresentationFormat>
  <Paragraphs>278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Solution: Rhombus of Stars </vt:lpstr>
      <vt:lpstr>What аre Classes?</vt:lpstr>
      <vt:lpstr>Classes Definition</vt:lpstr>
      <vt:lpstr>Class Definition Syntax</vt:lpstr>
      <vt:lpstr>The __init__() Method</vt:lpstr>
      <vt:lpstr>self keyword</vt:lpstr>
      <vt:lpstr>Problem: Class Book</vt:lpstr>
      <vt:lpstr>Solution: Class Book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The Class Object</vt:lpstr>
      <vt:lpstr>Class Objects</vt:lpstr>
      <vt:lpstr>Attribute References Example</vt:lpstr>
      <vt:lpstr>Instantiation Example</vt:lpstr>
      <vt:lpstr>Problem: Music </vt:lpstr>
      <vt:lpstr>Solution: Music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53</cp:revision>
  <dcterms:created xsi:type="dcterms:W3CDTF">2018-05-23T13:08:44Z</dcterms:created>
  <dcterms:modified xsi:type="dcterms:W3CDTF">2020-10-21T11:24:28Z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