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9" r:id="rId3"/>
    <p:sldId id="260" r:id="rId4"/>
  </p:sldIdLst>
  <p:sldSz cx="2016125" cy="31321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59" autoAdjust="0"/>
    <p:restoredTop sz="94660"/>
  </p:normalViewPr>
  <p:slideViewPr>
    <p:cSldViewPr snapToGrid="0">
      <p:cViewPr varScale="1">
        <p:scale>
          <a:sx n="180" d="100"/>
          <a:sy n="180" d="100"/>
        </p:scale>
        <p:origin x="294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748" y="17682"/>
            <a:ext cx="1944628" cy="3096774"/>
          </a:xfrm>
          <a:prstGeom prst="rect">
            <a:avLst/>
          </a:prstGeom>
        </p:spPr>
      </p:pic>
      <p:sp>
        <p:nvSpPr>
          <p:cNvPr id="10" name="Textplatzhalter 12"/>
          <p:cNvSpPr>
            <a:spLocks noGrp="1"/>
          </p:cNvSpPr>
          <p:nvPr>
            <p:ph type="body" sz="quarter" idx="11" hasCustomPrompt="1"/>
          </p:nvPr>
        </p:nvSpPr>
        <p:spPr>
          <a:xfrm>
            <a:off x="36512" y="476162"/>
            <a:ext cx="1943864" cy="1723455"/>
          </a:xfrm>
        </p:spPr>
        <p:txBody>
          <a:bodyPr anchor="ctr">
            <a:normAutofit/>
          </a:bodyPr>
          <a:lstStyle>
            <a:lvl1pPr marL="0" indent="0" algn="ctr">
              <a:buNone/>
              <a:defRPr sz="1200" baseline="0">
                <a:solidFill>
                  <a:schemeClr val="bg1"/>
                </a:solidFill>
                <a:latin typeface="Arial Rounded MT Bold" panose="020F0704030504030204" pitchFamily="34" charset="0"/>
              </a:defRPr>
            </a:lvl1pPr>
          </a:lstStyle>
          <a:p>
            <a:pPr lvl="0"/>
            <a:r>
              <a:rPr lang="de-DE" dirty="0" err="1" smtClean="0"/>
              <a:t>Barrier</a:t>
            </a:r>
            <a:r>
              <a:rPr lang="de-DE" dirty="0" smtClean="0"/>
              <a:t> </a:t>
            </a:r>
            <a:r>
              <a:rPr lang="de-DE" dirty="0" err="1" smtClean="0"/>
              <a:t>description</a:t>
            </a:r>
            <a:r>
              <a:rPr lang="de-DE" dirty="0" smtClean="0"/>
              <a:t> </a:t>
            </a:r>
            <a:r>
              <a:rPr lang="de-DE" dirty="0" err="1" smtClean="0"/>
              <a:t>long</a:t>
            </a:r>
            <a:r>
              <a:rPr lang="de-DE" dirty="0" smtClean="0"/>
              <a:t> </a:t>
            </a:r>
            <a:r>
              <a:rPr lang="de-DE" dirty="0" err="1" smtClean="0"/>
              <a:t>text</a:t>
            </a:r>
            <a:endParaRPr lang="de-DE" dirty="0" smtClean="0"/>
          </a:p>
        </p:txBody>
      </p:sp>
      <p:sp>
        <p:nvSpPr>
          <p:cNvPr id="11" name="Textfeld 10"/>
          <p:cNvSpPr txBox="1"/>
          <p:nvPr userDrawn="1"/>
        </p:nvSpPr>
        <p:spPr>
          <a:xfrm>
            <a:off x="0" y="2199617"/>
            <a:ext cx="1175657" cy="600164"/>
          </a:xfrm>
          <a:prstGeom prst="rect">
            <a:avLst/>
          </a:prstGeom>
          <a:noFill/>
        </p:spPr>
        <p:txBody>
          <a:bodyPr wrap="square" rtlCol="0">
            <a:spAutoFit/>
          </a:bodyPr>
          <a:lstStyle/>
          <a:p>
            <a:r>
              <a:rPr lang="de-DE" sz="1100" u="sng" dirty="0" err="1" smtClean="0">
                <a:solidFill>
                  <a:schemeClr val="accent6">
                    <a:lumMod val="20000"/>
                    <a:lumOff val="80000"/>
                  </a:schemeClr>
                </a:solidFill>
                <a:latin typeface="Agency FB" panose="020B0503020202020204" pitchFamily="34" charset="0"/>
              </a:rPr>
              <a:t>Collect</a:t>
            </a:r>
            <a:r>
              <a:rPr lang="de-DE" sz="1100" u="sng" baseline="0" dirty="0" smtClean="0">
                <a:solidFill>
                  <a:schemeClr val="accent6">
                    <a:lumMod val="20000"/>
                    <a:lumOff val="80000"/>
                  </a:schemeClr>
                </a:solidFill>
                <a:latin typeface="Agency FB" panose="020B0503020202020204" pitchFamily="34" charset="0"/>
              </a:rPr>
              <a:t> </a:t>
            </a:r>
            <a:r>
              <a:rPr lang="de-DE" sz="1100" u="sng" baseline="0" dirty="0" err="1" smtClean="0">
                <a:solidFill>
                  <a:schemeClr val="accent6">
                    <a:lumMod val="20000"/>
                    <a:lumOff val="80000"/>
                  </a:schemeClr>
                </a:solidFill>
                <a:latin typeface="Agency FB" panose="020B0503020202020204" pitchFamily="34" charset="0"/>
              </a:rPr>
              <a:t>or</a:t>
            </a:r>
            <a:r>
              <a:rPr lang="de-DE" sz="1100" u="sng" baseline="0" dirty="0" smtClean="0">
                <a:solidFill>
                  <a:schemeClr val="accent6">
                    <a:lumMod val="20000"/>
                    <a:lumOff val="80000"/>
                  </a:schemeClr>
                </a:solidFill>
                <a:latin typeface="Agency FB" panose="020B0503020202020204" pitchFamily="34" charset="0"/>
              </a:rPr>
              <a:t> lost </a:t>
            </a:r>
            <a:r>
              <a:rPr lang="de-DE" sz="1100" u="sng" baseline="0" dirty="0" err="1" smtClean="0">
                <a:solidFill>
                  <a:schemeClr val="accent6">
                    <a:lumMod val="20000"/>
                    <a:lumOff val="80000"/>
                  </a:schemeClr>
                </a:solidFill>
                <a:latin typeface="Agency FB" panose="020B0503020202020204" pitchFamily="34" charset="0"/>
              </a:rPr>
              <a:t>point</a:t>
            </a:r>
            <a:r>
              <a:rPr lang="de-DE" sz="1100" u="sng" baseline="0" dirty="0" smtClean="0">
                <a:solidFill>
                  <a:schemeClr val="accent6">
                    <a:lumMod val="20000"/>
                    <a:lumOff val="80000"/>
                  </a:schemeClr>
                </a:solidFill>
                <a:latin typeface="Agency FB" panose="020B0503020202020204" pitchFamily="34" charset="0"/>
              </a:rPr>
              <a:t>(s)</a:t>
            </a:r>
          </a:p>
          <a:p>
            <a:r>
              <a:rPr lang="de-DE" sz="1100" dirty="0" smtClean="0">
                <a:solidFill>
                  <a:schemeClr val="accent6">
                    <a:lumMod val="20000"/>
                    <a:lumOff val="80000"/>
                  </a:schemeClr>
                </a:solidFill>
                <a:latin typeface="Agency FB" panose="020B0503020202020204" pitchFamily="34" charset="0"/>
              </a:rPr>
              <a:t>Money</a:t>
            </a:r>
            <a:r>
              <a:rPr lang="de-DE" sz="1100" baseline="0" dirty="0" smtClean="0">
                <a:solidFill>
                  <a:schemeClr val="accent6">
                    <a:lumMod val="20000"/>
                    <a:lumOff val="80000"/>
                  </a:schemeClr>
                </a:solidFill>
                <a:latin typeface="Agency FB" panose="020B0503020202020204" pitchFamily="34" charset="0"/>
              </a:rPr>
              <a:t> &amp; material: </a:t>
            </a:r>
          </a:p>
          <a:p>
            <a:r>
              <a:rPr lang="de-DE" sz="1100" dirty="0" smtClean="0">
                <a:solidFill>
                  <a:schemeClr val="accent6">
                    <a:lumMod val="20000"/>
                    <a:lumOff val="80000"/>
                  </a:schemeClr>
                </a:solidFill>
                <a:latin typeface="Agency FB" panose="020B0503020202020204" pitchFamily="34" charset="0"/>
              </a:rPr>
              <a:t>Time &amp; human </a:t>
            </a:r>
            <a:r>
              <a:rPr lang="de-DE" sz="1100" dirty="0" err="1" smtClean="0">
                <a:solidFill>
                  <a:schemeClr val="accent6">
                    <a:lumMod val="20000"/>
                    <a:lumOff val="80000"/>
                  </a:schemeClr>
                </a:solidFill>
                <a:latin typeface="Agency FB" panose="020B0503020202020204" pitchFamily="34" charset="0"/>
              </a:rPr>
              <a:t>capital</a:t>
            </a:r>
            <a:r>
              <a:rPr lang="de-DE" sz="1100" dirty="0" smtClean="0">
                <a:solidFill>
                  <a:schemeClr val="accent6">
                    <a:lumMod val="20000"/>
                    <a:lumOff val="80000"/>
                  </a:schemeClr>
                </a:solidFill>
                <a:latin typeface="Agency FB" panose="020B0503020202020204" pitchFamily="34" charset="0"/>
              </a:rPr>
              <a:t>:</a:t>
            </a:r>
            <a:endParaRPr lang="de-DE" sz="1100" dirty="0">
              <a:solidFill>
                <a:schemeClr val="accent6">
                  <a:lumMod val="20000"/>
                  <a:lumOff val="80000"/>
                </a:schemeClr>
              </a:solidFill>
              <a:latin typeface="Agency FB" panose="020B0503020202020204" pitchFamily="34" charset="0"/>
            </a:endParaRPr>
          </a:p>
        </p:txBody>
      </p:sp>
      <p:sp>
        <p:nvSpPr>
          <p:cNvPr id="12" name="Textplatzhalter 12"/>
          <p:cNvSpPr>
            <a:spLocks noGrp="1"/>
          </p:cNvSpPr>
          <p:nvPr>
            <p:ph type="body" sz="quarter" idx="12" hasCustomPrompt="1"/>
          </p:nvPr>
        </p:nvSpPr>
        <p:spPr>
          <a:xfrm>
            <a:off x="824043" y="2391490"/>
            <a:ext cx="308458" cy="218293"/>
          </a:xfrm>
        </p:spPr>
        <p:txBody>
          <a:bodyPr anchor="ctr">
            <a:normAutofit/>
          </a:bodyPr>
          <a:lstStyle>
            <a:lvl1pPr marL="0" indent="0" algn="ctr">
              <a:buNone/>
              <a:defRPr sz="1200" baseline="0">
                <a:solidFill>
                  <a:schemeClr val="bg1"/>
                </a:solidFill>
                <a:latin typeface="Arial Rounded MT Bold" panose="020F0704030504030204" pitchFamily="34" charset="0"/>
              </a:defRPr>
            </a:lvl1pPr>
          </a:lstStyle>
          <a:p>
            <a:pPr lvl="0"/>
            <a:r>
              <a:rPr lang="de-DE" dirty="0" smtClean="0"/>
              <a:t>X</a:t>
            </a:r>
            <a:endParaRPr lang="de-DE" dirty="0" smtClean="0"/>
          </a:p>
        </p:txBody>
      </p:sp>
      <p:sp>
        <p:nvSpPr>
          <p:cNvPr id="13" name="Textplatzhalter 12"/>
          <p:cNvSpPr>
            <a:spLocks noGrp="1"/>
          </p:cNvSpPr>
          <p:nvPr>
            <p:ph type="body" sz="quarter" idx="13" hasCustomPrompt="1"/>
          </p:nvPr>
        </p:nvSpPr>
        <p:spPr>
          <a:xfrm>
            <a:off x="1000607" y="2556302"/>
            <a:ext cx="306945" cy="267211"/>
          </a:xfrm>
        </p:spPr>
        <p:txBody>
          <a:bodyPr anchor="ctr">
            <a:normAutofit/>
          </a:bodyPr>
          <a:lstStyle>
            <a:lvl1pPr marL="0" indent="0" algn="ctr">
              <a:buNone/>
              <a:defRPr sz="1200" baseline="0">
                <a:solidFill>
                  <a:schemeClr val="bg1"/>
                </a:solidFill>
                <a:latin typeface="Arial Rounded MT Bold" panose="020F0704030504030204" pitchFamily="34" charset="0"/>
              </a:defRPr>
            </a:lvl1pPr>
          </a:lstStyle>
          <a:p>
            <a:pPr lvl="0"/>
            <a:r>
              <a:rPr lang="de-DE" dirty="0" smtClean="0"/>
              <a:t>X</a:t>
            </a:r>
            <a:endParaRPr lang="de-DE" dirty="0" smtClean="0"/>
          </a:p>
        </p:txBody>
      </p:sp>
    </p:spTree>
    <p:extLst>
      <p:ext uri="{BB962C8B-B14F-4D97-AF65-F5344CB8AC3E}">
        <p14:creationId xmlns:p14="http://schemas.microsoft.com/office/powerpoint/2010/main" val="3891676879"/>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8609" y="166758"/>
            <a:ext cx="1738908" cy="605402"/>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138609" y="833787"/>
            <a:ext cx="1738908" cy="1987313"/>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138609" y="2903029"/>
            <a:ext cx="453628" cy="166757"/>
          </a:xfrm>
          <a:prstGeom prst="rect">
            <a:avLst/>
          </a:prstGeom>
        </p:spPr>
        <p:txBody>
          <a:bodyPr vert="horz" lIns="91440" tIns="45720" rIns="91440" bIns="45720" rtlCol="0" anchor="ctr"/>
          <a:lstStyle>
            <a:lvl1pPr algn="l">
              <a:defRPr sz="265">
                <a:solidFill>
                  <a:schemeClr val="tx1">
                    <a:tint val="75000"/>
                  </a:schemeClr>
                </a:solidFill>
              </a:defRPr>
            </a:lvl1pPr>
          </a:lstStyle>
          <a:p>
            <a:fld id="{0A9437DF-3D20-4860-AB44-95323F8BE285}" type="datetimeFigureOut">
              <a:rPr lang="de-DE" smtClean="0"/>
              <a:t>29.04.2021</a:t>
            </a:fld>
            <a:endParaRPr lang="de-DE"/>
          </a:p>
        </p:txBody>
      </p:sp>
      <p:sp>
        <p:nvSpPr>
          <p:cNvPr id="5" name="Footer Placeholder 4"/>
          <p:cNvSpPr>
            <a:spLocks noGrp="1"/>
          </p:cNvSpPr>
          <p:nvPr>
            <p:ph type="ftr" sz="quarter" idx="3"/>
          </p:nvPr>
        </p:nvSpPr>
        <p:spPr>
          <a:xfrm>
            <a:off x="667842" y="2903029"/>
            <a:ext cx="680442" cy="166757"/>
          </a:xfrm>
          <a:prstGeom prst="rect">
            <a:avLst/>
          </a:prstGeom>
        </p:spPr>
        <p:txBody>
          <a:bodyPr vert="horz" lIns="91440" tIns="45720" rIns="91440" bIns="45720" rtlCol="0" anchor="ctr"/>
          <a:lstStyle>
            <a:lvl1pPr algn="ctr">
              <a:defRPr sz="265">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1423888" y="2903029"/>
            <a:ext cx="453628" cy="166757"/>
          </a:xfrm>
          <a:prstGeom prst="rect">
            <a:avLst/>
          </a:prstGeom>
        </p:spPr>
        <p:txBody>
          <a:bodyPr vert="horz" lIns="91440" tIns="45720" rIns="91440" bIns="45720" rtlCol="0" anchor="ctr"/>
          <a:lstStyle>
            <a:lvl1pPr algn="r">
              <a:defRPr sz="265">
                <a:solidFill>
                  <a:schemeClr val="tx1">
                    <a:tint val="75000"/>
                  </a:schemeClr>
                </a:solidFill>
              </a:defRPr>
            </a:lvl1pPr>
          </a:lstStyle>
          <a:p>
            <a:fld id="{5CE75E33-2A55-4999-B478-897E55654CB2}" type="slidenum">
              <a:rPr lang="de-DE" smtClean="0"/>
              <a:t>‹Nr.›</a:t>
            </a:fld>
            <a:endParaRPr lang="de-DE"/>
          </a:p>
        </p:txBody>
      </p:sp>
    </p:spTree>
    <p:extLst>
      <p:ext uri="{BB962C8B-B14F-4D97-AF65-F5344CB8AC3E}">
        <p14:creationId xmlns:p14="http://schemas.microsoft.com/office/powerpoint/2010/main" val="1571228881"/>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201625" rtl="0" eaLnBrk="1" latinLnBrk="0" hangingPunct="1">
        <a:lnSpc>
          <a:spcPct val="90000"/>
        </a:lnSpc>
        <a:spcBef>
          <a:spcPct val="0"/>
        </a:spcBef>
        <a:buNone/>
        <a:defRPr sz="970" kern="1200">
          <a:solidFill>
            <a:schemeClr val="tx1"/>
          </a:solidFill>
          <a:latin typeface="+mj-lt"/>
          <a:ea typeface="+mj-ea"/>
          <a:cs typeface="+mj-cs"/>
        </a:defRPr>
      </a:lvl1pPr>
    </p:titleStyle>
    <p:bodyStyle>
      <a:lvl1pPr marL="50406" indent="-50406" algn="l" defTabSz="201625" rtl="0" eaLnBrk="1" latinLnBrk="0" hangingPunct="1">
        <a:lnSpc>
          <a:spcPct val="90000"/>
        </a:lnSpc>
        <a:spcBef>
          <a:spcPts val="221"/>
        </a:spcBef>
        <a:buFont typeface="Arial" panose="020B0604020202020204" pitchFamily="34" charset="0"/>
        <a:buChar char="•"/>
        <a:defRPr sz="617" kern="1200">
          <a:solidFill>
            <a:schemeClr val="tx1"/>
          </a:solidFill>
          <a:latin typeface="+mn-lt"/>
          <a:ea typeface="+mn-ea"/>
          <a:cs typeface="+mn-cs"/>
        </a:defRPr>
      </a:lvl1pPr>
      <a:lvl2pPr marL="151219" indent="-50406" algn="l" defTabSz="201625" rtl="0" eaLnBrk="1" latinLnBrk="0" hangingPunct="1">
        <a:lnSpc>
          <a:spcPct val="90000"/>
        </a:lnSpc>
        <a:spcBef>
          <a:spcPts val="110"/>
        </a:spcBef>
        <a:buFont typeface="Arial" panose="020B0604020202020204" pitchFamily="34" charset="0"/>
        <a:buChar char="•"/>
        <a:defRPr sz="529" kern="1200">
          <a:solidFill>
            <a:schemeClr val="tx1"/>
          </a:solidFill>
          <a:latin typeface="+mn-lt"/>
          <a:ea typeface="+mn-ea"/>
          <a:cs typeface="+mn-cs"/>
        </a:defRPr>
      </a:lvl2pPr>
      <a:lvl3pPr marL="252032" indent="-50406" algn="l" defTabSz="201625" rtl="0" eaLnBrk="1" latinLnBrk="0" hangingPunct="1">
        <a:lnSpc>
          <a:spcPct val="90000"/>
        </a:lnSpc>
        <a:spcBef>
          <a:spcPts val="110"/>
        </a:spcBef>
        <a:buFont typeface="Arial" panose="020B0604020202020204" pitchFamily="34" charset="0"/>
        <a:buChar char="•"/>
        <a:defRPr sz="441" kern="1200">
          <a:solidFill>
            <a:schemeClr val="tx1"/>
          </a:solidFill>
          <a:latin typeface="+mn-lt"/>
          <a:ea typeface="+mn-ea"/>
          <a:cs typeface="+mn-cs"/>
        </a:defRPr>
      </a:lvl3pPr>
      <a:lvl4pPr marL="352844" indent="-50406" algn="l" defTabSz="201625" rtl="0" eaLnBrk="1" latinLnBrk="0" hangingPunct="1">
        <a:lnSpc>
          <a:spcPct val="90000"/>
        </a:lnSpc>
        <a:spcBef>
          <a:spcPts val="110"/>
        </a:spcBef>
        <a:buFont typeface="Arial" panose="020B0604020202020204" pitchFamily="34" charset="0"/>
        <a:buChar char="•"/>
        <a:defRPr sz="397" kern="1200">
          <a:solidFill>
            <a:schemeClr val="tx1"/>
          </a:solidFill>
          <a:latin typeface="+mn-lt"/>
          <a:ea typeface="+mn-ea"/>
          <a:cs typeface="+mn-cs"/>
        </a:defRPr>
      </a:lvl4pPr>
      <a:lvl5pPr marL="453657" indent="-50406" algn="l" defTabSz="201625" rtl="0" eaLnBrk="1" latinLnBrk="0" hangingPunct="1">
        <a:lnSpc>
          <a:spcPct val="90000"/>
        </a:lnSpc>
        <a:spcBef>
          <a:spcPts val="110"/>
        </a:spcBef>
        <a:buFont typeface="Arial" panose="020B0604020202020204" pitchFamily="34" charset="0"/>
        <a:buChar char="•"/>
        <a:defRPr sz="397" kern="1200">
          <a:solidFill>
            <a:schemeClr val="tx1"/>
          </a:solidFill>
          <a:latin typeface="+mn-lt"/>
          <a:ea typeface="+mn-ea"/>
          <a:cs typeface="+mn-cs"/>
        </a:defRPr>
      </a:lvl5pPr>
      <a:lvl6pPr marL="554469" indent="-50406" algn="l" defTabSz="201625" rtl="0" eaLnBrk="1" latinLnBrk="0" hangingPunct="1">
        <a:lnSpc>
          <a:spcPct val="90000"/>
        </a:lnSpc>
        <a:spcBef>
          <a:spcPts val="110"/>
        </a:spcBef>
        <a:buFont typeface="Arial" panose="020B0604020202020204" pitchFamily="34" charset="0"/>
        <a:buChar char="•"/>
        <a:defRPr sz="397" kern="1200">
          <a:solidFill>
            <a:schemeClr val="tx1"/>
          </a:solidFill>
          <a:latin typeface="+mn-lt"/>
          <a:ea typeface="+mn-ea"/>
          <a:cs typeface="+mn-cs"/>
        </a:defRPr>
      </a:lvl6pPr>
      <a:lvl7pPr marL="655282" indent="-50406" algn="l" defTabSz="201625" rtl="0" eaLnBrk="1" latinLnBrk="0" hangingPunct="1">
        <a:lnSpc>
          <a:spcPct val="90000"/>
        </a:lnSpc>
        <a:spcBef>
          <a:spcPts val="110"/>
        </a:spcBef>
        <a:buFont typeface="Arial" panose="020B0604020202020204" pitchFamily="34" charset="0"/>
        <a:buChar char="•"/>
        <a:defRPr sz="397" kern="1200">
          <a:solidFill>
            <a:schemeClr val="tx1"/>
          </a:solidFill>
          <a:latin typeface="+mn-lt"/>
          <a:ea typeface="+mn-ea"/>
          <a:cs typeface="+mn-cs"/>
        </a:defRPr>
      </a:lvl7pPr>
      <a:lvl8pPr marL="756095" indent="-50406" algn="l" defTabSz="201625" rtl="0" eaLnBrk="1" latinLnBrk="0" hangingPunct="1">
        <a:lnSpc>
          <a:spcPct val="90000"/>
        </a:lnSpc>
        <a:spcBef>
          <a:spcPts val="110"/>
        </a:spcBef>
        <a:buFont typeface="Arial" panose="020B0604020202020204" pitchFamily="34" charset="0"/>
        <a:buChar char="•"/>
        <a:defRPr sz="397" kern="1200">
          <a:solidFill>
            <a:schemeClr val="tx1"/>
          </a:solidFill>
          <a:latin typeface="+mn-lt"/>
          <a:ea typeface="+mn-ea"/>
          <a:cs typeface="+mn-cs"/>
        </a:defRPr>
      </a:lvl8pPr>
      <a:lvl9pPr marL="856907" indent="-50406" algn="l" defTabSz="201625" rtl="0" eaLnBrk="1" latinLnBrk="0" hangingPunct="1">
        <a:lnSpc>
          <a:spcPct val="90000"/>
        </a:lnSpc>
        <a:spcBef>
          <a:spcPts val="110"/>
        </a:spcBef>
        <a:buFont typeface="Arial" panose="020B0604020202020204" pitchFamily="34" charset="0"/>
        <a:buChar char="•"/>
        <a:defRPr sz="397" kern="1200">
          <a:solidFill>
            <a:schemeClr val="tx1"/>
          </a:solidFill>
          <a:latin typeface="+mn-lt"/>
          <a:ea typeface="+mn-ea"/>
          <a:cs typeface="+mn-cs"/>
        </a:defRPr>
      </a:lvl9pPr>
    </p:bodyStyle>
    <p:otherStyle>
      <a:defPPr>
        <a:defRPr lang="en-US"/>
      </a:defPPr>
      <a:lvl1pPr marL="0" algn="l" defTabSz="201625" rtl="0" eaLnBrk="1" latinLnBrk="0" hangingPunct="1">
        <a:defRPr sz="397" kern="1200">
          <a:solidFill>
            <a:schemeClr val="tx1"/>
          </a:solidFill>
          <a:latin typeface="+mn-lt"/>
          <a:ea typeface="+mn-ea"/>
          <a:cs typeface="+mn-cs"/>
        </a:defRPr>
      </a:lvl1pPr>
      <a:lvl2pPr marL="100813" algn="l" defTabSz="201625" rtl="0" eaLnBrk="1" latinLnBrk="0" hangingPunct="1">
        <a:defRPr sz="397" kern="1200">
          <a:solidFill>
            <a:schemeClr val="tx1"/>
          </a:solidFill>
          <a:latin typeface="+mn-lt"/>
          <a:ea typeface="+mn-ea"/>
          <a:cs typeface="+mn-cs"/>
        </a:defRPr>
      </a:lvl2pPr>
      <a:lvl3pPr marL="201625" algn="l" defTabSz="201625" rtl="0" eaLnBrk="1" latinLnBrk="0" hangingPunct="1">
        <a:defRPr sz="397" kern="1200">
          <a:solidFill>
            <a:schemeClr val="tx1"/>
          </a:solidFill>
          <a:latin typeface="+mn-lt"/>
          <a:ea typeface="+mn-ea"/>
          <a:cs typeface="+mn-cs"/>
        </a:defRPr>
      </a:lvl3pPr>
      <a:lvl4pPr marL="302438" algn="l" defTabSz="201625" rtl="0" eaLnBrk="1" latinLnBrk="0" hangingPunct="1">
        <a:defRPr sz="397" kern="1200">
          <a:solidFill>
            <a:schemeClr val="tx1"/>
          </a:solidFill>
          <a:latin typeface="+mn-lt"/>
          <a:ea typeface="+mn-ea"/>
          <a:cs typeface="+mn-cs"/>
        </a:defRPr>
      </a:lvl4pPr>
      <a:lvl5pPr marL="403250" algn="l" defTabSz="201625" rtl="0" eaLnBrk="1" latinLnBrk="0" hangingPunct="1">
        <a:defRPr sz="397" kern="1200">
          <a:solidFill>
            <a:schemeClr val="tx1"/>
          </a:solidFill>
          <a:latin typeface="+mn-lt"/>
          <a:ea typeface="+mn-ea"/>
          <a:cs typeface="+mn-cs"/>
        </a:defRPr>
      </a:lvl5pPr>
      <a:lvl6pPr marL="504063" algn="l" defTabSz="201625" rtl="0" eaLnBrk="1" latinLnBrk="0" hangingPunct="1">
        <a:defRPr sz="397" kern="1200">
          <a:solidFill>
            <a:schemeClr val="tx1"/>
          </a:solidFill>
          <a:latin typeface="+mn-lt"/>
          <a:ea typeface="+mn-ea"/>
          <a:cs typeface="+mn-cs"/>
        </a:defRPr>
      </a:lvl6pPr>
      <a:lvl7pPr marL="604876" algn="l" defTabSz="201625" rtl="0" eaLnBrk="1" latinLnBrk="0" hangingPunct="1">
        <a:defRPr sz="397" kern="1200">
          <a:solidFill>
            <a:schemeClr val="tx1"/>
          </a:solidFill>
          <a:latin typeface="+mn-lt"/>
          <a:ea typeface="+mn-ea"/>
          <a:cs typeface="+mn-cs"/>
        </a:defRPr>
      </a:lvl7pPr>
      <a:lvl8pPr marL="705688" algn="l" defTabSz="201625" rtl="0" eaLnBrk="1" latinLnBrk="0" hangingPunct="1">
        <a:defRPr sz="397" kern="1200">
          <a:solidFill>
            <a:schemeClr val="tx1"/>
          </a:solidFill>
          <a:latin typeface="+mn-lt"/>
          <a:ea typeface="+mn-ea"/>
          <a:cs typeface="+mn-cs"/>
        </a:defRPr>
      </a:lvl8pPr>
      <a:lvl9pPr marL="806501" algn="l" defTabSz="201625" rtl="0" eaLnBrk="1" latinLnBrk="0" hangingPunct="1">
        <a:defRPr sz="39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36512" y="749300"/>
            <a:ext cx="1943864" cy="1450317"/>
          </a:xfrm>
        </p:spPr>
        <p:txBody>
          <a:bodyPr/>
          <a:lstStyle/>
          <a:p>
            <a:r>
              <a:rPr lang="en-US" dirty="0"/>
              <a:t>Each player rates the cards using a rating card. Points are awarded if each player gives a similar rating. Otherwise, the points are reduced.</a:t>
            </a:r>
            <a:endParaRPr lang="de-DE" dirty="0"/>
          </a:p>
        </p:txBody>
      </p:sp>
      <p:sp>
        <p:nvSpPr>
          <p:cNvPr id="3" name="Textplatzhalter 2"/>
          <p:cNvSpPr>
            <a:spLocks noGrp="1"/>
          </p:cNvSpPr>
          <p:nvPr>
            <p:ph type="body" sz="quarter" idx="12"/>
          </p:nvPr>
        </p:nvSpPr>
        <p:spPr/>
        <p:txBody>
          <a:bodyPr>
            <a:normAutofit fontScale="92500" lnSpcReduction="20000"/>
          </a:bodyPr>
          <a:lstStyle/>
          <a:p>
            <a:r>
              <a:rPr lang="de-DE" dirty="0" smtClean="0"/>
              <a:t>2</a:t>
            </a:r>
            <a:endParaRPr lang="de-DE" dirty="0"/>
          </a:p>
        </p:txBody>
      </p:sp>
      <p:sp>
        <p:nvSpPr>
          <p:cNvPr id="4" name="Textplatzhalter 3"/>
          <p:cNvSpPr>
            <a:spLocks noGrp="1"/>
          </p:cNvSpPr>
          <p:nvPr>
            <p:ph type="body" sz="quarter" idx="13"/>
          </p:nvPr>
        </p:nvSpPr>
        <p:spPr/>
        <p:txBody>
          <a:bodyPr>
            <a:normAutofit/>
          </a:bodyPr>
          <a:lstStyle/>
          <a:p>
            <a:r>
              <a:rPr lang="de-DE" dirty="0" smtClean="0"/>
              <a:t>1</a:t>
            </a:r>
            <a:endParaRPr lang="de-DE" dirty="0"/>
          </a:p>
        </p:txBody>
      </p:sp>
    </p:spTree>
    <p:extLst>
      <p:ext uri="{BB962C8B-B14F-4D97-AF65-F5344CB8AC3E}">
        <p14:creationId xmlns:p14="http://schemas.microsoft.com/office/powerpoint/2010/main" val="226657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36512" y="757767"/>
            <a:ext cx="1943864" cy="1441850"/>
          </a:xfrm>
        </p:spPr>
        <p:txBody>
          <a:bodyPr>
            <a:normAutofit/>
          </a:bodyPr>
          <a:lstStyle/>
          <a:p>
            <a:r>
              <a:rPr lang="en-US" sz="1100" dirty="0"/>
              <a:t>please use the thumb cards, give the thumbs up or down for the cards shown, compare the result with your fellow players. To collect the point, the similarity must be at least 60</a:t>
            </a:r>
            <a:r>
              <a:rPr lang="en-US" sz="1100" dirty="0" smtClean="0"/>
              <a:t>%</a:t>
            </a:r>
            <a:endParaRPr lang="de-DE" sz="1100" dirty="0"/>
          </a:p>
        </p:txBody>
      </p:sp>
      <p:sp>
        <p:nvSpPr>
          <p:cNvPr id="3" name="Textplatzhalter 2"/>
          <p:cNvSpPr>
            <a:spLocks noGrp="1"/>
          </p:cNvSpPr>
          <p:nvPr>
            <p:ph type="body" sz="quarter" idx="12"/>
          </p:nvPr>
        </p:nvSpPr>
        <p:spPr/>
        <p:txBody>
          <a:bodyPr>
            <a:normAutofit fontScale="92500" lnSpcReduction="20000"/>
          </a:bodyPr>
          <a:lstStyle/>
          <a:p>
            <a:r>
              <a:rPr lang="de-DE" dirty="0" smtClean="0"/>
              <a:t>5</a:t>
            </a:r>
            <a:endParaRPr lang="de-DE" dirty="0"/>
          </a:p>
        </p:txBody>
      </p:sp>
      <p:sp>
        <p:nvSpPr>
          <p:cNvPr id="4" name="Textplatzhalter 3"/>
          <p:cNvSpPr>
            <a:spLocks noGrp="1"/>
          </p:cNvSpPr>
          <p:nvPr>
            <p:ph type="body" sz="quarter" idx="13"/>
          </p:nvPr>
        </p:nvSpPr>
        <p:spPr/>
        <p:txBody>
          <a:bodyPr/>
          <a:lstStyle/>
          <a:p>
            <a:r>
              <a:rPr lang="de-DE" dirty="0" smtClean="0"/>
              <a:t>4</a:t>
            </a:r>
            <a:endParaRPr lang="de-DE" dirty="0"/>
          </a:p>
        </p:txBody>
      </p:sp>
    </p:spTree>
    <p:extLst>
      <p:ext uri="{BB962C8B-B14F-4D97-AF65-F5344CB8AC3E}">
        <p14:creationId xmlns:p14="http://schemas.microsoft.com/office/powerpoint/2010/main" val="2801071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a:xfrm>
            <a:off x="72261" y="795866"/>
            <a:ext cx="1887772" cy="1331785"/>
          </a:xfrm>
        </p:spPr>
        <p:txBody>
          <a:bodyPr>
            <a:normAutofit fontScale="85000" lnSpcReduction="10000"/>
          </a:bodyPr>
          <a:lstStyle/>
          <a:p>
            <a:r>
              <a:rPr lang="de-DE" dirty="0" err="1" smtClean="0"/>
              <a:t>Discuss</a:t>
            </a:r>
            <a:r>
              <a:rPr lang="de-DE" dirty="0" smtClean="0"/>
              <a:t> </a:t>
            </a:r>
            <a:r>
              <a:rPr lang="de-DE" dirty="0" err="1" smtClean="0"/>
              <a:t>with</a:t>
            </a:r>
            <a:r>
              <a:rPr lang="de-DE" dirty="0" smtClean="0"/>
              <a:t> </a:t>
            </a:r>
            <a:r>
              <a:rPr lang="de-DE" dirty="0" err="1" smtClean="0"/>
              <a:t>your</a:t>
            </a:r>
            <a:r>
              <a:rPr lang="de-DE" dirty="0" smtClean="0"/>
              <a:t> </a:t>
            </a:r>
            <a:r>
              <a:rPr lang="de-DE" dirty="0" err="1" smtClean="0"/>
              <a:t>fellow</a:t>
            </a:r>
            <a:r>
              <a:rPr lang="de-DE" dirty="0" smtClean="0"/>
              <a:t> </a:t>
            </a:r>
            <a:r>
              <a:rPr lang="de-DE" dirty="0" err="1" smtClean="0"/>
              <a:t>partner</a:t>
            </a:r>
            <a:r>
              <a:rPr lang="de-DE" dirty="0" smtClean="0"/>
              <a:t> and </a:t>
            </a:r>
            <a:r>
              <a:rPr lang="de-DE" dirty="0" err="1" smtClean="0"/>
              <a:t>sort</a:t>
            </a:r>
            <a:r>
              <a:rPr lang="de-DE" dirty="0" smtClean="0"/>
              <a:t> </a:t>
            </a:r>
            <a:r>
              <a:rPr lang="de-DE" dirty="0" err="1" smtClean="0"/>
              <a:t>the</a:t>
            </a:r>
            <a:r>
              <a:rPr lang="de-DE" dirty="0" smtClean="0"/>
              <a:t> </a:t>
            </a:r>
            <a:r>
              <a:rPr lang="de-DE" dirty="0" err="1" smtClean="0"/>
              <a:t>cards</a:t>
            </a:r>
            <a:r>
              <a:rPr lang="de-DE" dirty="0" smtClean="0"/>
              <a:t> </a:t>
            </a:r>
            <a:r>
              <a:rPr lang="de-DE" dirty="0" err="1" smtClean="0"/>
              <a:t>based</a:t>
            </a:r>
            <a:r>
              <a:rPr lang="de-DE" dirty="0" smtClean="0"/>
              <a:t> on </a:t>
            </a:r>
            <a:r>
              <a:rPr lang="de-DE" dirty="0" err="1" smtClean="0"/>
              <a:t>the</a:t>
            </a:r>
            <a:r>
              <a:rPr lang="de-DE" dirty="0" smtClean="0"/>
              <a:t> </a:t>
            </a:r>
            <a:r>
              <a:rPr lang="de-DE" dirty="0" err="1" smtClean="0"/>
              <a:t>importancy</a:t>
            </a:r>
            <a:r>
              <a:rPr lang="de-DE" dirty="0"/>
              <a:t> </a:t>
            </a:r>
            <a:r>
              <a:rPr lang="de-DE" dirty="0" smtClean="0"/>
              <a:t>in </a:t>
            </a:r>
            <a:r>
              <a:rPr lang="de-DE" dirty="0" err="1" smtClean="0"/>
              <a:t>the</a:t>
            </a:r>
            <a:r>
              <a:rPr lang="de-DE" dirty="0" smtClean="0"/>
              <a:t> </a:t>
            </a:r>
            <a:r>
              <a:rPr lang="de-DE" dirty="0" err="1" smtClean="0"/>
              <a:t>current</a:t>
            </a:r>
            <a:r>
              <a:rPr lang="de-DE" dirty="0" smtClean="0"/>
              <a:t> </a:t>
            </a:r>
            <a:r>
              <a:rPr lang="de-DE" dirty="0" err="1" smtClean="0"/>
              <a:t>process</a:t>
            </a:r>
            <a:r>
              <a:rPr lang="de-DE" dirty="0" smtClean="0"/>
              <a:t> </a:t>
            </a:r>
            <a:r>
              <a:rPr lang="de-DE" dirty="0" err="1" smtClean="0"/>
              <a:t>of</a:t>
            </a:r>
            <a:r>
              <a:rPr lang="de-DE" dirty="0" smtClean="0"/>
              <a:t> </a:t>
            </a:r>
            <a:r>
              <a:rPr lang="de-DE" dirty="0" err="1" smtClean="0"/>
              <a:t>your</a:t>
            </a:r>
            <a:r>
              <a:rPr lang="de-DE" dirty="0" smtClean="0"/>
              <a:t> </a:t>
            </a:r>
            <a:r>
              <a:rPr lang="de-DE" dirty="0" err="1" smtClean="0"/>
              <a:t>team</a:t>
            </a:r>
            <a:r>
              <a:rPr lang="de-DE" dirty="0" smtClean="0"/>
              <a:t>. </a:t>
            </a:r>
            <a:r>
              <a:rPr lang="de-DE" dirty="0" err="1" smtClean="0"/>
              <a:t>Your</a:t>
            </a:r>
            <a:r>
              <a:rPr lang="de-DE" dirty="0" smtClean="0"/>
              <a:t> </a:t>
            </a:r>
            <a:r>
              <a:rPr lang="de-DE" dirty="0" err="1" smtClean="0"/>
              <a:t>sorted</a:t>
            </a:r>
            <a:r>
              <a:rPr lang="de-DE" dirty="0" smtClean="0"/>
              <a:t> </a:t>
            </a:r>
            <a:r>
              <a:rPr lang="de-DE" dirty="0" err="1" smtClean="0"/>
              <a:t>cards</a:t>
            </a:r>
            <a:r>
              <a:rPr lang="de-DE" dirty="0" smtClean="0"/>
              <a:t> will </a:t>
            </a:r>
            <a:r>
              <a:rPr lang="de-DE" dirty="0" err="1" smtClean="0"/>
              <a:t>be</a:t>
            </a:r>
            <a:r>
              <a:rPr lang="de-DE" dirty="0" smtClean="0"/>
              <a:t> </a:t>
            </a:r>
            <a:r>
              <a:rPr lang="de-DE" dirty="0" err="1" smtClean="0"/>
              <a:t>compared</a:t>
            </a:r>
            <a:r>
              <a:rPr lang="de-DE" dirty="0" smtClean="0"/>
              <a:t> </a:t>
            </a:r>
            <a:r>
              <a:rPr lang="de-DE" dirty="0" err="1" smtClean="0"/>
              <a:t>with</a:t>
            </a:r>
            <a:r>
              <a:rPr lang="de-DE" dirty="0" smtClean="0"/>
              <a:t> </a:t>
            </a:r>
            <a:r>
              <a:rPr lang="de-DE" dirty="0" err="1" smtClean="0"/>
              <a:t>study</a:t>
            </a:r>
            <a:r>
              <a:rPr lang="de-DE" dirty="0" smtClean="0"/>
              <a:t> </a:t>
            </a:r>
            <a:r>
              <a:rPr lang="de-DE" dirty="0" err="1" smtClean="0"/>
              <a:t>result</a:t>
            </a:r>
            <a:r>
              <a:rPr lang="de-DE" dirty="0" smtClean="0"/>
              <a:t> </a:t>
            </a:r>
            <a:r>
              <a:rPr lang="de-DE" dirty="0" err="1" smtClean="0"/>
              <a:t>from</a:t>
            </a:r>
            <a:r>
              <a:rPr lang="de-DE" dirty="0" smtClean="0"/>
              <a:t> expert </a:t>
            </a:r>
            <a:r>
              <a:rPr lang="de-DE" dirty="0" err="1" smtClean="0"/>
              <a:t>panels</a:t>
            </a:r>
            <a:r>
              <a:rPr lang="de-DE" dirty="0" smtClean="0"/>
              <a:t>. </a:t>
            </a:r>
            <a:r>
              <a:rPr lang="en-US" dirty="0"/>
              <a:t>To collect the point, the similarity must be at least 60%</a:t>
            </a:r>
            <a:endParaRPr lang="de-DE" dirty="0"/>
          </a:p>
        </p:txBody>
      </p:sp>
      <p:sp>
        <p:nvSpPr>
          <p:cNvPr id="3" name="Textplatzhalter 2"/>
          <p:cNvSpPr>
            <a:spLocks noGrp="1"/>
          </p:cNvSpPr>
          <p:nvPr>
            <p:ph type="body" sz="quarter" idx="12"/>
          </p:nvPr>
        </p:nvSpPr>
        <p:spPr/>
        <p:txBody>
          <a:bodyPr>
            <a:normAutofit fontScale="92500" lnSpcReduction="20000"/>
          </a:bodyPr>
          <a:lstStyle/>
          <a:p>
            <a:endParaRPr lang="de-DE"/>
          </a:p>
        </p:txBody>
      </p:sp>
      <p:sp>
        <p:nvSpPr>
          <p:cNvPr id="4" name="Textplatzhalter 3"/>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214055346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Words>
  <Application>Microsoft Office PowerPoint</Application>
  <PresentationFormat>Benutzerdefiniert</PresentationFormat>
  <Paragraphs>7</Paragraphs>
  <Slides>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vt:i4>
      </vt:variant>
    </vt:vector>
  </HeadingPairs>
  <TitlesOfParts>
    <vt:vector size="9" baseType="lpstr">
      <vt:lpstr>Agency FB</vt:lpstr>
      <vt:lpstr>Arial</vt:lpstr>
      <vt:lpstr>Arial Rounded MT Bold</vt:lpstr>
      <vt:lpstr>Calibri</vt:lpstr>
      <vt:lpstr>Calibri Light</vt:lpstr>
      <vt:lpstr>Office</vt:lpstr>
      <vt:lpstr>PowerPoint-Präsentation</vt:lpstr>
      <vt:lpstr>PowerPoint-Präsentation</vt:lpstr>
      <vt:lpstr>PowerPoint-Präsentation</vt:lpstr>
    </vt:vector>
  </TitlesOfParts>
  <Company>Hochschule Ruhr West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Nurhas, Irawan</dc:creator>
  <cp:lastModifiedBy>Nurhas, Irawan</cp:lastModifiedBy>
  <cp:revision>6</cp:revision>
  <dcterms:created xsi:type="dcterms:W3CDTF">2021-04-29T05:42:25Z</dcterms:created>
  <dcterms:modified xsi:type="dcterms:W3CDTF">2021-04-29T07:32:43Z</dcterms:modified>
</cp:coreProperties>
</file>