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5" r:id="rId22"/>
    <p:sldId id="284" r:id="rId23"/>
    <p:sldId id="283" r:id="rId24"/>
    <p:sldId id="282" r:id="rId25"/>
    <p:sldId id="281" r:id="rId26"/>
    <p:sldId id="280" r:id="rId27"/>
    <p:sldId id="279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2016125" cy="3132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8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59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9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" y="80063"/>
            <a:ext cx="1943864" cy="1289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err="1" smtClean="0"/>
              <a:t>Barrier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331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10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" y="80063"/>
            <a:ext cx="1943864" cy="1289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err="1" smtClean="0"/>
              <a:t>Barrier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588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" y="80063"/>
            <a:ext cx="1943864" cy="1289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err="1" smtClean="0"/>
              <a:t>Barrier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9267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" y="80063"/>
            <a:ext cx="1943864" cy="1289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err="1" smtClean="0"/>
              <a:t>Barrier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995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" y="17682"/>
            <a:ext cx="1944628" cy="3096774"/>
          </a:xfrm>
          <a:prstGeom prst="rect">
            <a:avLst/>
          </a:prstGeom>
        </p:spPr>
      </p:pic>
      <p:sp>
        <p:nvSpPr>
          <p:cNvPr id="6" name="Textplatzhalt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" y="80063"/>
            <a:ext cx="1943864" cy="1289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de-DE" dirty="0" err="1" smtClean="0"/>
              <a:t>Barrier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025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609" y="166758"/>
            <a:ext cx="1738908" cy="60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09" y="833787"/>
            <a:ext cx="1738908" cy="1987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609" y="2903029"/>
            <a:ext cx="453628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4895-045B-4354-B2CB-E72B29051820}" type="datetimeFigureOut">
              <a:rPr lang="de-DE" smtClean="0"/>
              <a:t>29.04.2021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842" y="2903029"/>
            <a:ext cx="680442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888" y="2903029"/>
            <a:ext cx="453628" cy="1667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251C4-23FF-4137-AA47-0F4A5DF01F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08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txStyles>
    <p:titleStyle>
      <a:lvl1pPr algn="l" defTabSz="201625" rtl="0" eaLnBrk="1" latinLnBrk="0" hangingPunct="1">
        <a:lnSpc>
          <a:spcPct val="90000"/>
        </a:lnSpc>
        <a:spcBef>
          <a:spcPct val="0"/>
        </a:spcBef>
        <a:buNone/>
        <a:defRPr sz="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06" indent="-50406" algn="l" defTabSz="201625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1219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3pPr>
      <a:lvl4pPr marL="352844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53657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54469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55282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56095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56907" indent="-50406" algn="l" defTabSz="20162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1pPr>
      <a:lvl2pPr marL="100813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2pPr>
      <a:lvl3pPr marL="201625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3pPr>
      <a:lvl4pPr marL="302438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4pPr>
      <a:lvl5pPr marL="403250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5pPr>
      <a:lvl6pPr marL="504063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6pPr>
      <a:lvl7pPr marL="604876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7pPr>
      <a:lvl8pPr marL="705688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8pPr>
      <a:lvl9pPr marL="806501" algn="l" defTabSz="201625" rtl="0" eaLnBrk="1" latinLnBrk="0" hangingPunct="1">
        <a:defRPr sz="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de-DE" dirty="0"/>
              <a:t>Age </a:t>
            </a:r>
            <a:r>
              <a:rPr lang="de-DE" dirty="0" err="1"/>
              <a:t>discrimination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7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Functional</a:t>
            </a:r>
            <a:r>
              <a:rPr lang="de-DE" dirty="0"/>
              <a:t> (</a:t>
            </a:r>
            <a:r>
              <a:rPr lang="de-DE" dirty="0" err="1"/>
              <a:t>physical</a:t>
            </a:r>
            <a:r>
              <a:rPr lang="de-DE" dirty="0"/>
              <a:t> and </a:t>
            </a:r>
            <a:r>
              <a:rPr lang="de-DE" dirty="0" err="1"/>
              <a:t>psychological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) </a:t>
            </a:r>
            <a:r>
              <a:rPr lang="de-DE" dirty="0" err="1"/>
              <a:t>limitations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98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21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Fear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32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Quicker understanding than other generations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83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Feel</a:t>
            </a:r>
            <a:r>
              <a:rPr lang="de-DE" dirty="0" smtClean="0"/>
              <a:t> </a:t>
            </a:r>
            <a:r>
              <a:rPr lang="de-DE" dirty="0" err="1" smtClean="0"/>
              <a:t>underappreciated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769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Feel</a:t>
            </a:r>
            <a:r>
              <a:rPr lang="de-DE" dirty="0" smtClean="0"/>
              <a:t> </a:t>
            </a:r>
            <a:r>
              <a:rPr lang="de-DE" dirty="0" err="1" smtClean="0"/>
              <a:t>unappreciated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32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Lack of confidence in the use of technology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49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/>
              <a:t>Feel</a:t>
            </a:r>
            <a:r>
              <a:rPr lang="de-DE" dirty="0" smtClean="0"/>
              <a:t> </a:t>
            </a:r>
            <a:r>
              <a:rPr lang="de-DE" dirty="0" err="1" smtClean="0"/>
              <a:t>isolated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18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5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Lack of supportive technological 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26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mindset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31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721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routine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30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investment cost for technology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740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independence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50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Lack of technical training for digital collaboration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38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Technological </a:t>
            </a:r>
            <a:r>
              <a:rPr lang="de-DE" dirty="0" err="1"/>
              <a:t>complexity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569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Lack of integrated leisure activities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42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difficulty to manage virtual presence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differenteducational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994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privacy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1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interests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33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699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Highermarket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theproduct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355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7069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lack of a supportive social environment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58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notknow</a:t>
            </a:r>
            <a:r>
              <a:rPr lang="en-US" dirty="0"/>
              <a:t> how to work with a different cultural background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7987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cultural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29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design of the system harms </a:t>
            </a:r>
            <a:r>
              <a:rPr lang="en-US" dirty="0" err="1"/>
              <a:t>thecultural</a:t>
            </a:r>
            <a:r>
              <a:rPr lang="en-US" dirty="0"/>
              <a:t> background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703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strong differences in cultural traditions compared to other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7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generation's</a:t>
            </a:r>
            <a:r>
              <a:rPr lang="de-DE" dirty="0"/>
              <a:t> </a:t>
            </a:r>
            <a:r>
              <a:rPr lang="de-DE" dirty="0" err="1"/>
              <a:t>resistance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447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smtClean="0"/>
              <a:t>not know </a:t>
            </a:r>
            <a:r>
              <a:rPr lang="en-US" dirty="0"/>
              <a:t>how to work with the other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09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empathy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3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38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de-DE" dirty="0"/>
              <a:t>Lack </a:t>
            </a:r>
            <a:r>
              <a:rPr lang="de-DE" dirty="0" err="1"/>
              <a:t>of</a:t>
            </a:r>
            <a:r>
              <a:rPr lang="de-DE" dirty="0"/>
              <a:t> (interpersonal) </a:t>
            </a:r>
            <a:r>
              <a:rPr lang="de-DE" dirty="0" err="1"/>
              <a:t>trust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85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12" y="512748"/>
            <a:ext cx="1943864" cy="603916"/>
          </a:xfrm>
        </p:spPr>
        <p:txBody>
          <a:bodyPr/>
          <a:lstStyle/>
          <a:p>
            <a:r>
              <a:rPr lang="en-US" dirty="0"/>
              <a:t>Lack of awareness of differences with other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7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166</Words>
  <Application>Microsoft Office PowerPoint</Application>
  <PresentationFormat>Benutzerdefiniert</PresentationFormat>
  <Paragraphs>37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Ruhr 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Nurhas, Irawan</dc:creator>
  <cp:lastModifiedBy>Nurhas, Irawan</cp:lastModifiedBy>
  <cp:revision>7</cp:revision>
  <dcterms:created xsi:type="dcterms:W3CDTF">2021-04-29T05:03:28Z</dcterms:created>
  <dcterms:modified xsi:type="dcterms:W3CDTF">2021-04-29T05:40:48Z</dcterms:modified>
</cp:coreProperties>
</file>